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y="10287000" cx="18288000"/>
  <p:notesSz cx="18288000" cy="10287000"/>
  <p:embeddedFontLst>
    <p:embeddedFont>
      <p:font typeface="Tahoma"/>
      <p:regular r:id="rId22"/>
      <p:bold r:id="rId23"/>
    </p:embeddedFont>
    <p:embeddedFont>
      <p:font typeface="Helvetica Neue"/>
      <p:regular r:id="rId24"/>
      <p:bold r:id="rId25"/>
      <p:italic r:id="rId26"/>
      <p:boldItalic r:id="rId2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880">
          <p15:clr>
            <a:srgbClr val="000000"/>
          </p15:clr>
        </p15:guide>
        <p15:guide id="2" pos="2160">
          <p15:clr>
            <a:srgbClr val="000000"/>
          </p15:clr>
        </p15:guide>
      </p15:sldGuideLst>
    </p:ext>
    <p:ext uri="http://customooxmlschemas.google.com/">
      <go:slidesCustomData xmlns:go="http://customooxmlschemas.google.com/" r:id="rId28" roundtripDataSignature="AMtx7mjInGpz1nQWb/iVhlYWdhSGfhpqT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880" orient="horz"/>
        <p:guide pos="216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font" Target="fonts/Tahoma-regular.fntdata"/><Relationship Id="rId21" Type="http://schemas.openxmlformats.org/officeDocument/2006/relationships/slide" Target="slides/slide16.xml"/><Relationship Id="rId24" Type="http://schemas.openxmlformats.org/officeDocument/2006/relationships/font" Target="fonts/HelveticaNeue-regular.fntdata"/><Relationship Id="rId23" Type="http://schemas.openxmlformats.org/officeDocument/2006/relationships/font" Target="fonts/Tahoma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HelveticaNeue-italic.fntdata"/><Relationship Id="rId25" Type="http://schemas.openxmlformats.org/officeDocument/2006/relationships/font" Target="fonts/HelveticaNeue-bold.fntdata"/><Relationship Id="rId28" Type="http://customschemas.google.com/relationships/presentationmetadata" Target="metadata"/><Relationship Id="rId27" Type="http://schemas.openxmlformats.org/officeDocument/2006/relationships/font" Target="fonts/HelveticaNeue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048600" y="771525"/>
            <a:ext cx="12192600" cy="38576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1828800" y="4886325"/>
            <a:ext cx="14630400" cy="46291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:notes"/>
          <p:cNvSpPr txBox="1"/>
          <p:nvPr>
            <p:ph idx="1" type="body"/>
          </p:nvPr>
        </p:nvSpPr>
        <p:spPr>
          <a:xfrm>
            <a:off x="1828800" y="4886325"/>
            <a:ext cx="14630400" cy="46291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" name="Google Shape;76;p1:notes"/>
          <p:cNvSpPr/>
          <p:nvPr>
            <p:ph idx="2" type="sldImg"/>
          </p:nvPr>
        </p:nvSpPr>
        <p:spPr>
          <a:xfrm>
            <a:off x="3048600" y="771525"/>
            <a:ext cx="12192600" cy="38576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8:notes"/>
          <p:cNvSpPr txBox="1"/>
          <p:nvPr>
            <p:ph idx="1" type="body"/>
          </p:nvPr>
        </p:nvSpPr>
        <p:spPr>
          <a:xfrm>
            <a:off x="1828800" y="4886325"/>
            <a:ext cx="14630400" cy="46291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4" name="Google Shape;184;p8:notes"/>
          <p:cNvSpPr/>
          <p:nvPr>
            <p:ph idx="2" type="sldImg"/>
          </p:nvPr>
        </p:nvSpPr>
        <p:spPr>
          <a:xfrm>
            <a:off x="3048600" y="771525"/>
            <a:ext cx="12192600" cy="38576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1e08d093ed6_0_39:notes"/>
          <p:cNvSpPr txBox="1"/>
          <p:nvPr>
            <p:ph idx="1" type="body"/>
          </p:nvPr>
        </p:nvSpPr>
        <p:spPr>
          <a:xfrm>
            <a:off x="1828800" y="4886325"/>
            <a:ext cx="14630400" cy="462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6" name="Google Shape;196;g1e08d093ed6_0_39:notes"/>
          <p:cNvSpPr/>
          <p:nvPr>
            <p:ph idx="2" type="sldImg"/>
          </p:nvPr>
        </p:nvSpPr>
        <p:spPr>
          <a:xfrm>
            <a:off x="3048600" y="771525"/>
            <a:ext cx="12192600" cy="3857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10:notes"/>
          <p:cNvSpPr txBox="1"/>
          <p:nvPr>
            <p:ph idx="1" type="body"/>
          </p:nvPr>
        </p:nvSpPr>
        <p:spPr>
          <a:xfrm>
            <a:off x="1828800" y="4886325"/>
            <a:ext cx="14630400" cy="46291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0" name="Google Shape;220;p10:notes"/>
          <p:cNvSpPr/>
          <p:nvPr>
            <p:ph idx="2" type="sldImg"/>
          </p:nvPr>
        </p:nvSpPr>
        <p:spPr>
          <a:xfrm>
            <a:off x="3048600" y="771525"/>
            <a:ext cx="12192600" cy="38576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3:notes"/>
          <p:cNvSpPr txBox="1"/>
          <p:nvPr>
            <p:ph idx="1" type="body"/>
          </p:nvPr>
        </p:nvSpPr>
        <p:spPr>
          <a:xfrm>
            <a:off x="1828800" y="4886325"/>
            <a:ext cx="14630400" cy="46291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4" name="Google Shape;234;p13:notes"/>
          <p:cNvSpPr/>
          <p:nvPr>
            <p:ph idx="2" type="sldImg"/>
          </p:nvPr>
        </p:nvSpPr>
        <p:spPr>
          <a:xfrm>
            <a:off x="3048600" y="771525"/>
            <a:ext cx="12192600" cy="38576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5:notes"/>
          <p:cNvSpPr txBox="1"/>
          <p:nvPr>
            <p:ph idx="1" type="body"/>
          </p:nvPr>
        </p:nvSpPr>
        <p:spPr>
          <a:xfrm>
            <a:off x="1828800" y="4886325"/>
            <a:ext cx="14630400" cy="46291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6" name="Google Shape;246;p15:notes"/>
          <p:cNvSpPr/>
          <p:nvPr>
            <p:ph idx="2" type="sldImg"/>
          </p:nvPr>
        </p:nvSpPr>
        <p:spPr>
          <a:xfrm>
            <a:off x="3048600" y="771525"/>
            <a:ext cx="12192600" cy="38576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16:notes"/>
          <p:cNvSpPr txBox="1"/>
          <p:nvPr>
            <p:ph idx="1" type="body"/>
          </p:nvPr>
        </p:nvSpPr>
        <p:spPr>
          <a:xfrm>
            <a:off x="1828800" y="4886325"/>
            <a:ext cx="14630400" cy="46291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9" name="Google Shape;259;p16:notes"/>
          <p:cNvSpPr/>
          <p:nvPr>
            <p:ph idx="2" type="sldImg"/>
          </p:nvPr>
        </p:nvSpPr>
        <p:spPr>
          <a:xfrm>
            <a:off x="3048600" y="771525"/>
            <a:ext cx="12192600" cy="38576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1fad2cd3e5f_0_0:notes"/>
          <p:cNvSpPr/>
          <p:nvPr>
            <p:ph idx="2" type="sldImg"/>
          </p:nvPr>
        </p:nvSpPr>
        <p:spPr>
          <a:xfrm>
            <a:off x="3048600" y="771525"/>
            <a:ext cx="12192600" cy="3857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5" name="Google Shape;265;g1fad2cd3e5f_0_0:notes"/>
          <p:cNvSpPr txBox="1"/>
          <p:nvPr>
            <p:ph idx="1" type="body"/>
          </p:nvPr>
        </p:nvSpPr>
        <p:spPr>
          <a:xfrm>
            <a:off x="1828800" y="4886325"/>
            <a:ext cx="14630400" cy="462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:notes"/>
          <p:cNvSpPr txBox="1"/>
          <p:nvPr>
            <p:ph idx="1" type="body"/>
          </p:nvPr>
        </p:nvSpPr>
        <p:spPr>
          <a:xfrm>
            <a:off x="1828800" y="4886325"/>
            <a:ext cx="14630400" cy="46291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2:notes"/>
          <p:cNvSpPr/>
          <p:nvPr>
            <p:ph idx="2" type="sldImg"/>
          </p:nvPr>
        </p:nvSpPr>
        <p:spPr>
          <a:xfrm>
            <a:off x="3048600" y="771525"/>
            <a:ext cx="12192600" cy="38576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1e08d093ed6_0_15:notes"/>
          <p:cNvSpPr txBox="1"/>
          <p:nvPr>
            <p:ph idx="1" type="body"/>
          </p:nvPr>
        </p:nvSpPr>
        <p:spPr>
          <a:xfrm>
            <a:off x="1828800" y="4886325"/>
            <a:ext cx="14630400" cy="462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g1e08d093ed6_0_15:notes"/>
          <p:cNvSpPr/>
          <p:nvPr>
            <p:ph idx="2" type="sldImg"/>
          </p:nvPr>
        </p:nvSpPr>
        <p:spPr>
          <a:xfrm>
            <a:off x="3048600" y="771525"/>
            <a:ext cx="12192600" cy="3857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6:notes"/>
          <p:cNvSpPr txBox="1"/>
          <p:nvPr>
            <p:ph idx="1" type="body"/>
          </p:nvPr>
        </p:nvSpPr>
        <p:spPr>
          <a:xfrm>
            <a:off x="1828800" y="4886325"/>
            <a:ext cx="14630400" cy="46291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" name="Google Shape;114;p6:notes"/>
          <p:cNvSpPr/>
          <p:nvPr>
            <p:ph idx="2" type="sldImg"/>
          </p:nvPr>
        </p:nvSpPr>
        <p:spPr>
          <a:xfrm>
            <a:off x="3048600" y="771525"/>
            <a:ext cx="12192600" cy="38576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1e08d093ed6_0_55:notes"/>
          <p:cNvSpPr txBox="1"/>
          <p:nvPr>
            <p:ph idx="1" type="body"/>
          </p:nvPr>
        </p:nvSpPr>
        <p:spPr>
          <a:xfrm>
            <a:off x="1828800" y="4886325"/>
            <a:ext cx="14630400" cy="462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" name="Google Shape;126;g1e08d093ed6_0_55:notes"/>
          <p:cNvSpPr/>
          <p:nvPr>
            <p:ph idx="2" type="sldImg"/>
          </p:nvPr>
        </p:nvSpPr>
        <p:spPr>
          <a:xfrm>
            <a:off x="3048600" y="771525"/>
            <a:ext cx="12192600" cy="3857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1e08d093ed6_0_75:notes"/>
          <p:cNvSpPr/>
          <p:nvPr>
            <p:ph idx="2" type="sldImg"/>
          </p:nvPr>
        </p:nvSpPr>
        <p:spPr>
          <a:xfrm>
            <a:off x="3048600" y="771525"/>
            <a:ext cx="12192600" cy="3857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1e08d093ed6_0_75:notes"/>
          <p:cNvSpPr txBox="1"/>
          <p:nvPr>
            <p:ph idx="1" type="body"/>
          </p:nvPr>
        </p:nvSpPr>
        <p:spPr>
          <a:xfrm>
            <a:off x="1828800" y="4886325"/>
            <a:ext cx="14630400" cy="462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1:notes"/>
          <p:cNvSpPr txBox="1"/>
          <p:nvPr>
            <p:ph idx="1" type="body"/>
          </p:nvPr>
        </p:nvSpPr>
        <p:spPr>
          <a:xfrm>
            <a:off x="1828800" y="4886325"/>
            <a:ext cx="14630400" cy="46291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p11:notes"/>
          <p:cNvSpPr/>
          <p:nvPr>
            <p:ph idx="2" type="sldImg"/>
          </p:nvPr>
        </p:nvSpPr>
        <p:spPr>
          <a:xfrm>
            <a:off x="3048600" y="771525"/>
            <a:ext cx="12192600" cy="38576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1e08d093ed6_0_201:notes"/>
          <p:cNvSpPr txBox="1"/>
          <p:nvPr>
            <p:ph idx="1" type="body"/>
          </p:nvPr>
        </p:nvSpPr>
        <p:spPr>
          <a:xfrm>
            <a:off x="1828800" y="4886325"/>
            <a:ext cx="14630400" cy="462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g1e08d093ed6_0_201:notes"/>
          <p:cNvSpPr/>
          <p:nvPr>
            <p:ph idx="2" type="sldImg"/>
          </p:nvPr>
        </p:nvSpPr>
        <p:spPr>
          <a:xfrm>
            <a:off x="3048600" y="771525"/>
            <a:ext cx="12192600" cy="3857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5:notes"/>
          <p:cNvSpPr txBox="1"/>
          <p:nvPr>
            <p:ph idx="1" type="body"/>
          </p:nvPr>
        </p:nvSpPr>
        <p:spPr>
          <a:xfrm>
            <a:off x="1828800" y="4886325"/>
            <a:ext cx="14630400" cy="46291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p5:notes"/>
          <p:cNvSpPr/>
          <p:nvPr>
            <p:ph idx="2" type="sldImg"/>
          </p:nvPr>
        </p:nvSpPr>
        <p:spPr>
          <a:xfrm>
            <a:off x="3048600" y="771525"/>
            <a:ext cx="12192600" cy="38576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g1e08d093ed6_0_82"/>
          <p:cNvSpPr txBox="1"/>
          <p:nvPr>
            <p:ph type="ctrTitle"/>
          </p:nvPr>
        </p:nvSpPr>
        <p:spPr>
          <a:xfrm>
            <a:off x="623417" y="1489150"/>
            <a:ext cx="17041200" cy="4105200"/>
          </a:xfrm>
          <a:prstGeom prst="rect">
            <a:avLst/>
          </a:prstGeom>
        </p:spPr>
        <p:txBody>
          <a:bodyPr anchorCtr="0" anchor="b" bIns="182850" lIns="182850" spcFirstLastPara="1" rIns="182850" wrap="square" tIns="18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1pPr>
            <a:lvl2pPr lvl="1" algn="ctr"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2pPr>
            <a:lvl3pPr lvl="2" algn="ctr"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3pPr>
            <a:lvl4pPr lvl="3" algn="ctr"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4pPr>
            <a:lvl5pPr lvl="4" algn="ctr"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5pPr>
            <a:lvl6pPr lvl="5" algn="ctr"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6pPr>
            <a:lvl7pPr lvl="6" algn="ctr"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7pPr>
            <a:lvl8pPr lvl="7" algn="ctr"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8pPr>
            <a:lvl9pPr lvl="8" algn="ctr"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9pPr>
          </a:lstStyle>
          <a:p/>
        </p:txBody>
      </p:sp>
      <p:sp>
        <p:nvSpPr>
          <p:cNvPr id="11" name="Google Shape;11;g1e08d093ed6_0_82"/>
          <p:cNvSpPr txBox="1"/>
          <p:nvPr>
            <p:ph idx="1" type="subTitle"/>
          </p:nvPr>
        </p:nvSpPr>
        <p:spPr>
          <a:xfrm>
            <a:off x="623400" y="5668250"/>
            <a:ext cx="17041200" cy="1585200"/>
          </a:xfrm>
          <a:prstGeom prst="rect">
            <a:avLst/>
          </a:prstGeom>
        </p:spPr>
        <p:txBody>
          <a:bodyPr anchorCtr="0" anchor="t" bIns="182850" lIns="182850" spcFirstLastPara="1" rIns="182850" wrap="square" tIns="1828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/>
        </p:txBody>
      </p:sp>
      <p:sp>
        <p:nvSpPr>
          <p:cNvPr id="12" name="Google Shape;12;g1e08d093ed6_0_82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</p:spPr>
        <p:txBody>
          <a:bodyPr anchorCtr="0" anchor="ctr" bIns="182850" lIns="182850" spcFirstLastPara="1" rIns="182850" wrap="square" tIns="1828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g1e08d093ed6_0_117"/>
          <p:cNvSpPr txBox="1"/>
          <p:nvPr>
            <p:ph hasCustomPrompt="1" type="title"/>
          </p:nvPr>
        </p:nvSpPr>
        <p:spPr>
          <a:xfrm>
            <a:off x="623400" y="2212250"/>
            <a:ext cx="17041200" cy="3927000"/>
          </a:xfrm>
          <a:prstGeom prst="rect">
            <a:avLst/>
          </a:prstGeom>
        </p:spPr>
        <p:txBody>
          <a:bodyPr anchorCtr="0" anchor="b" bIns="182850" lIns="182850" spcFirstLastPara="1" rIns="182850" wrap="square" tIns="18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4000"/>
              <a:buNone/>
              <a:defRPr sz="2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24000"/>
              <a:buNone/>
              <a:defRPr sz="24000"/>
            </a:lvl2pPr>
            <a:lvl3pPr lvl="2" algn="ctr">
              <a:spcBef>
                <a:spcPts val="0"/>
              </a:spcBef>
              <a:spcAft>
                <a:spcPts val="0"/>
              </a:spcAft>
              <a:buSzPts val="24000"/>
              <a:buNone/>
              <a:defRPr sz="24000"/>
            </a:lvl3pPr>
            <a:lvl4pPr lvl="3" algn="ctr">
              <a:spcBef>
                <a:spcPts val="0"/>
              </a:spcBef>
              <a:spcAft>
                <a:spcPts val="0"/>
              </a:spcAft>
              <a:buSzPts val="24000"/>
              <a:buNone/>
              <a:defRPr sz="24000"/>
            </a:lvl4pPr>
            <a:lvl5pPr lvl="4" algn="ctr">
              <a:spcBef>
                <a:spcPts val="0"/>
              </a:spcBef>
              <a:spcAft>
                <a:spcPts val="0"/>
              </a:spcAft>
              <a:buSzPts val="24000"/>
              <a:buNone/>
              <a:defRPr sz="24000"/>
            </a:lvl5pPr>
            <a:lvl6pPr lvl="5" algn="ctr">
              <a:spcBef>
                <a:spcPts val="0"/>
              </a:spcBef>
              <a:spcAft>
                <a:spcPts val="0"/>
              </a:spcAft>
              <a:buSzPts val="24000"/>
              <a:buNone/>
              <a:defRPr sz="24000"/>
            </a:lvl6pPr>
            <a:lvl7pPr lvl="6" algn="ctr">
              <a:spcBef>
                <a:spcPts val="0"/>
              </a:spcBef>
              <a:spcAft>
                <a:spcPts val="0"/>
              </a:spcAft>
              <a:buSzPts val="24000"/>
              <a:buNone/>
              <a:defRPr sz="24000"/>
            </a:lvl7pPr>
            <a:lvl8pPr lvl="7" algn="ctr">
              <a:spcBef>
                <a:spcPts val="0"/>
              </a:spcBef>
              <a:spcAft>
                <a:spcPts val="0"/>
              </a:spcAft>
              <a:buSzPts val="24000"/>
              <a:buNone/>
              <a:defRPr sz="24000"/>
            </a:lvl8pPr>
            <a:lvl9pPr lvl="8" algn="ctr">
              <a:spcBef>
                <a:spcPts val="0"/>
              </a:spcBef>
              <a:spcAft>
                <a:spcPts val="0"/>
              </a:spcAft>
              <a:buSzPts val="24000"/>
              <a:buNone/>
              <a:defRPr sz="24000"/>
            </a:lvl9pPr>
          </a:lstStyle>
          <a:p>
            <a:r>
              <a:t>xx%</a:t>
            </a:r>
          </a:p>
        </p:txBody>
      </p:sp>
      <p:sp>
        <p:nvSpPr>
          <p:cNvPr id="46" name="Google Shape;46;g1e08d093ed6_0_117"/>
          <p:cNvSpPr txBox="1"/>
          <p:nvPr>
            <p:ph idx="1" type="body"/>
          </p:nvPr>
        </p:nvSpPr>
        <p:spPr>
          <a:xfrm>
            <a:off x="623400" y="6304450"/>
            <a:ext cx="17041200" cy="2601600"/>
          </a:xfrm>
          <a:prstGeom prst="rect">
            <a:avLst/>
          </a:prstGeom>
        </p:spPr>
        <p:txBody>
          <a:bodyPr anchorCtr="0" anchor="t" bIns="182850" lIns="182850" spcFirstLastPara="1" rIns="182850" wrap="square" tIns="182850">
            <a:normAutofit/>
          </a:bodyPr>
          <a:lstStyle>
            <a:lvl1pPr indent="-457200" lvl="0" marL="457200" algn="ctr">
              <a:spcBef>
                <a:spcPts val="0"/>
              </a:spcBef>
              <a:spcAft>
                <a:spcPts val="0"/>
              </a:spcAft>
              <a:buSzPts val="3600"/>
              <a:buChar char="●"/>
              <a:defRPr/>
            </a:lvl1pPr>
            <a:lvl2pPr indent="-406400" lvl="1" marL="914400" algn="ctr">
              <a:spcBef>
                <a:spcPts val="0"/>
              </a:spcBef>
              <a:spcAft>
                <a:spcPts val="0"/>
              </a:spcAft>
              <a:buSzPts val="2800"/>
              <a:buChar char="○"/>
              <a:defRPr/>
            </a:lvl2pPr>
            <a:lvl3pPr indent="-406400" lvl="2" marL="1371600" algn="ctr">
              <a:spcBef>
                <a:spcPts val="0"/>
              </a:spcBef>
              <a:spcAft>
                <a:spcPts val="0"/>
              </a:spcAft>
              <a:buSzPts val="2800"/>
              <a:buChar char="■"/>
              <a:defRPr/>
            </a:lvl3pPr>
            <a:lvl4pPr indent="-406400" lvl="3" marL="1828800" algn="ctr">
              <a:spcBef>
                <a:spcPts val="0"/>
              </a:spcBef>
              <a:spcAft>
                <a:spcPts val="0"/>
              </a:spcAft>
              <a:buSzPts val="2800"/>
              <a:buChar char="●"/>
              <a:defRPr/>
            </a:lvl4pPr>
            <a:lvl5pPr indent="-406400" lvl="4" marL="2286000" algn="ctr">
              <a:spcBef>
                <a:spcPts val="0"/>
              </a:spcBef>
              <a:spcAft>
                <a:spcPts val="0"/>
              </a:spcAft>
              <a:buSzPts val="2800"/>
              <a:buChar char="○"/>
              <a:defRPr/>
            </a:lvl5pPr>
            <a:lvl6pPr indent="-406400" lvl="5" marL="2743200" algn="ctr">
              <a:spcBef>
                <a:spcPts val="0"/>
              </a:spcBef>
              <a:spcAft>
                <a:spcPts val="0"/>
              </a:spcAft>
              <a:buSzPts val="2800"/>
              <a:buChar char="■"/>
              <a:defRPr/>
            </a:lvl6pPr>
            <a:lvl7pPr indent="-406400" lvl="6" marL="3200400" algn="ctr">
              <a:spcBef>
                <a:spcPts val="0"/>
              </a:spcBef>
              <a:spcAft>
                <a:spcPts val="0"/>
              </a:spcAft>
              <a:buSzPts val="2800"/>
              <a:buChar char="●"/>
              <a:defRPr/>
            </a:lvl7pPr>
            <a:lvl8pPr indent="-406400" lvl="7" marL="3657600" algn="ctr">
              <a:spcBef>
                <a:spcPts val="0"/>
              </a:spcBef>
              <a:spcAft>
                <a:spcPts val="0"/>
              </a:spcAft>
              <a:buSzPts val="2800"/>
              <a:buChar char="○"/>
              <a:defRPr/>
            </a:lvl8pPr>
            <a:lvl9pPr indent="-406400" lvl="8" marL="4114800" algn="ctr">
              <a:spcBef>
                <a:spcPts val="0"/>
              </a:spcBef>
              <a:spcAft>
                <a:spcPts val="0"/>
              </a:spcAft>
              <a:buSzPts val="2800"/>
              <a:buChar char="■"/>
              <a:defRPr/>
            </a:lvl9pPr>
          </a:lstStyle>
          <a:p/>
        </p:txBody>
      </p:sp>
      <p:sp>
        <p:nvSpPr>
          <p:cNvPr id="47" name="Google Shape;47;g1e08d093ed6_0_117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</p:spPr>
        <p:txBody>
          <a:bodyPr anchorCtr="0" anchor="ctr" bIns="182850" lIns="182850" spcFirstLastPara="1" rIns="182850" wrap="square" tIns="1828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g1e08d093ed6_0_121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</p:spPr>
        <p:txBody>
          <a:bodyPr anchorCtr="0" anchor="ctr" bIns="182850" lIns="182850" spcFirstLastPara="1" rIns="182850" wrap="square" tIns="1828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1" showMasterSp="0" type="obj">
  <p:cSld name="OBJECT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1e08d093ed6_0_123"/>
          <p:cNvSpPr/>
          <p:nvPr/>
        </p:nvSpPr>
        <p:spPr>
          <a:xfrm>
            <a:off x="0" y="1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9D6DF6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52" name="Google Shape;52;g1e08d093ed6_0_123"/>
          <p:cNvSpPr txBox="1"/>
          <p:nvPr>
            <p:ph idx="11" type="ftr"/>
          </p:nvPr>
        </p:nvSpPr>
        <p:spPr>
          <a:xfrm>
            <a:off x="6217920" y="9566910"/>
            <a:ext cx="5852100" cy="514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g1e08d093ed6_0_123"/>
          <p:cNvSpPr txBox="1"/>
          <p:nvPr>
            <p:ph idx="10" type="dt"/>
          </p:nvPr>
        </p:nvSpPr>
        <p:spPr>
          <a:xfrm>
            <a:off x="914400" y="9566910"/>
            <a:ext cx="4206300" cy="514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g1e08d093ed6_0_123"/>
          <p:cNvSpPr txBox="1"/>
          <p:nvPr>
            <p:ph idx="12" type="sldNum"/>
          </p:nvPr>
        </p:nvSpPr>
        <p:spPr>
          <a:xfrm>
            <a:off x="13167361" y="9566910"/>
            <a:ext cx="42063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chemeClr val="dk2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showMasterSp="0">
  <p:cSld name="Title and Content">
    <p:bg>
      <p:bgPr>
        <a:solidFill>
          <a:schemeClr val="lt1"/>
        </a:solid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1e08d093ed6_0_128"/>
          <p:cNvSpPr/>
          <p:nvPr/>
        </p:nvSpPr>
        <p:spPr>
          <a:xfrm>
            <a:off x="0" y="3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F7F7F7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57" name="Google Shape;57;g1e08d093ed6_0_128"/>
          <p:cNvSpPr txBox="1"/>
          <p:nvPr>
            <p:ph type="title"/>
          </p:nvPr>
        </p:nvSpPr>
        <p:spPr>
          <a:xfrm>
            <a:off x="2052267" y="822894"/>
            <a:ext cx="14183400" cy="2406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5600"/>
              <a:buNone/>
              <a:defRPr b="1" i="0" sz="455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9pPr>
          </a:lstStyle>
          <a:p/>
        </p:txBody>
      </p:sp>
      <p:sp>
        <p:nvSpPr>
          <p:cNvPr id="58" name="Google Shape;58;g1e08d093ed6_0_128"/>
          <p:cNvSpPr txBox="1"/>
          <p:nvPr>
            <p:ph idx="1" type="body"/>
          </p:nvPr>
        </p:nvSpPr>
        <p:spPr>
          <a:xfrm>
            <a:off x="567113" y="4205023"/>
            <a:ext cx="17153700" cy="38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rtl="0" algn="l">
              <a:spcBef>
                <a:spcPts val="0"/>
              </a:spcBef>
              <a:spcAft>
                <a:spcPts val="0"/>
              </a:spcAft>
              <a:buSzPts val="3600"/>
              <a:buNone/>
              <a:defRPr b="0" i="0">
                <a:solidFill>
                  <a:schemeClr val="dk1"/>
                </a:solidFill>
              </a:defRPr>
            </a:lvl1pPr>
            <a:lvl2pPr indent="-228600" lvl="1" marL="914400" rtl="0" algn="l">
              <a:spcBef>
                <a:spcPts val="2400"/>
              </a:spcBef>
              <a:spcAft>
                <a:spcPts val="0"/>
              </a:spcAft>
              <a:buSzPts val="2800"/>
              <a:buNone/>
              <a:defRPr/>
            </a:lvl2pPr>
            <a:lvl3pPr indent="-228600" lvl="2" marL="1371600" rtl="0" algn="l">
              <a:spcBef>
                <a:spcPts val="2400"/>
              </a:spcBef>
              <a:spcAft>
                <a:spcPts val="0"/>
              </a:spcAft>
              <a:buSzPts val="2800"/>
              <a:buNone/>
              <a:defRPr/>
            </a:lvl3pPr>
            <a:lvl4pPr indent="-228600" lvl="3" marL="1828800" rtl="0" algn="l">
              <a:spcBef>
                <a:spcPts val="2400"/>
              </a:spcBef>
              <a:spcAft>
                <a:spcPts val="0"/>
              </a:spcAft>
              <a:buSzPts val="2800"/>
              <a:buNone/>
              <a:defRPr/>
            </a:lvl4pPr>
            <a:lvl5pPr indent="-228600" lvl="4" marL="2286000" rtl="0" algn="l">
              <a:spcBef>
                <a:spcPts val="2400"/>
              </a:spcBef>
              <a:spcAft>
                <a:spcPts val="0"/>
              </a:spcAft>
              <a:buSzPts val="2800"/>
              <a:buNone/>
              <a:defRPr/>
            </a:lvl5pPr>
            <a:lvl6pPr indent="-228600" lvl="5" marL="2743200" rtl="0" algn="l">
              <a:spcBef>
                <a:spcPts val="2400"/>
              </a:spcBef>
              <a:spcAft>
                <a:spcPts val="0"/>
              </a:spcAft>
              <a:buSzPts val="2800"/>
              <a:buNone/>
              <a:defRPr/>
            </a:lvl6pPr>
            <a:lvl7pPr indent="-228600" lvl="6" marL="3200400" rtl="0" algn="l">
              <a:spcBef>
                <a:spcPts val="2400"/>
              </a:spcBef>
              <a:spcAft>
                <a:spcPts val="0"/>
              </a:spcAft>
              <a:buSzPts val="2800"/>
              <a:buNone/>
              <a:defRPr/>
            </a:lvl7pPr>
            <a:lvl8pPr indent="-228600" lvl="7" marL="3657600" rtl="0" algn="l">
              <a:spcBef>
                <a:spcPts val="2400"/>
              </a:spcBef>
              <a:spcAft>
                <a:spcPts val="0"/>
              </a:spcAft>
              <a:buSzPts val="2800"/>
              <a:buNone/>
              <a:defRPr/>
            </a:lvl8pPr>
            <a:lvl9pPr indent="-228600" lvl="8" marL="4114800" rtl="0" algn="l">
              <a:spcBef>
                <a:spcPts val="2400"/>
              </a:spcBef>
              <a:spcAft>
                <a:spcPts val="2400"/>
              </a:spcAft>
              <a:buSzPts val="2800"/>
              <a:buNone/>
              <a:defRPr/>
            </a:lvl9pPr>
          </a:lstStyle>
          <a:p/>
        </p:txBody>
      </p:sp>
      <p:sp>
        <p:nvSpPr>
          <p:cNvPr id="59" name="Google Shape;59;g1e08d093ed6_0_128"/>
          <p:cNvSpPr txBox="1"/>
          <p:nvPr>
            <p:ph idx="11" type="ftr"/>
          </p:nvPr>
        </p:nvSpPr>
        <p:spPr>
          <a:xfrm>
            <a:off x="6217920" y="9566910"/>
            <a:ext cx="5852100" cy="514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g1e08d093ed6_0_128"/>
          <p:cNvSpPr txBox="1"/>
          <p:nvPr>
            <p:ph idx="10" type="dt"/>
          </p:nvPr>
        </p:nvSpPr>
        <p:spPr>
          <a:xfrm>
            <a:off x="914400" y="9566910"/>
            <a:ext cx="4206300" cy="514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g1e08d093ed6_0_128"/>
          <p:cNvSpPr txBox="1"/>
          <p:nvPr>
            <p:ph idx="12" type="sldNum"/>
          </p:nvPr>
        </p:nvSpPr>
        <p:spPr>
          <a:xfrm>
            <a:off x="13167361" y="9566910"/>
            <a:ext cx="42063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chemeClr val="dk2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1e08d093ed6_0_135"/>
          <p:cNvSpPr txBox="1"/>
          <p:nvPr>
            <p:ph type="ctrTitle"/>
          </p:nvPr>
        </p:nvSpPr>
        <p:spPr>
          <a:xfrm>
            <a:off x="458797" y="2127899"/>
            <a:ext cx="17370300" cy="2588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5600"/>
              <a:buNone/>
              <a:defRPr b="0" i="0" sz="52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9pPr>
          </a:lstStyle>
          <a:p/>
        </p:txBody>
      </p:sp>
      <p:sp>
        <p:nvSpPr>
          <p:cNvPr id="64" name="Google Shape;64;g1e08d093ed6_0_135"/>
          <p:cNvSpPr txBox="1"/>
          <p:nvPr>
            <p:ph idx="1" type="subTitle"/>
          </p:nvPr>
        </p:nvSpPr>
        <p:spPr>
          <a:xfrm>
            <a:off x="860862" y="5483596"/>
            <a:ext cx="16566300" cy="1596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3600"/>
              <a:buNone/>
              <a:defRPr b="1" i="0" sz="3000">
                <a:solidFill>
                  <a:srgbClr val="9D6DF6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rtl="0" algn="l">
              <a:spcBef>
                <a:spcPts val="2400"/>
              </a:spcBef>
              <a:spcAft>
                <a:spcPts val="0"/>
              </a:spcAft>
              <a:buSzPts val="2800"/>
              <a:buNone/>
              <a:defRPr/>
            </a:lvl2pPr>
            <a:lvl3pPr lvl="2" rtl="0" algn="l">
              <a:spcBef>
                <a:spcPts val="2400"/>
              </a:spcBef>
              <a:spcAft>
                <a:spcPts val="0"/>
              </a:spcAft>
              <a:buSzPts val="2800"/>
              <a:buNone/>
              <a:defRPr/>
            </a:lvl3pPr>
            <a:lvl4pPr lvl="3" rtl="0" algn="l">
              <a:spcBef>
                <a:spcPts val="2400"/>
              </a:spcBef>
              <a:spcAft>
                <a:spcPts val="0"/>
              </a:spcAft>
              <a:buSzPts val="2800"/>
              <a:buNone/>
              <a:defRPr/>
            </a:lvl4pPr>
            <a:lvl5pPr lvl="4" rtl="0" algn="l">
              <a:spcBef>
                <a:spcPts val="2400"/>
              </a:spcBef>
              <a:spcAft>
                <a:spcPts val="0"/>
              </a:spcAft>
              <a:buSzPts val="2800"/>
              <a:buNone/>
              <a:defRPr/>
            </a:lvl5pPr>
            <a:lvl6pPr lvl="5" rtl="0" algn="l">
              <a:spcBef>
                <a:spcPts val="2400"/>
              </a:spcBef>
              <a:spcAft>
                <a:spcPts val="0"/>
              </a:spcAft>
              <a:buSzPts val="2800"/>
              <a:buNone/>
              <a:defRPr/>
            </a:lvl6pPr>
            <a:lvl7pPr lvl="6" rtl="0" algn="l">
              <a:spcBef>
                <a:spcPts val="2400"/>
              </a:spcBef>
              <a:spcAft>
                <a:spcPts val="0"/>
              </a:spcAft>
              <a:buSzPts val="2800"/>
              <a:buNone/>
              <a:defRPr/>
            </a:lvl7pPr>
            <a:lvl8pPr lvl="7" rtl="0" algn="l">
              <a:spcBef>
                <a:spcPts val="2400"/>
              </a:spcBef>
              <a:spcAft>
                <a:spcPts val="0"/>
              </a:spcAft>
              <a:buSzPts val="2800"/>
              <a:buNone/>
              <a:defRPr/>
            </a:lvl8pPr>
            <a:lvl9pPr lvl="8" rtl="0" algn="l">
              <a:spcBef>
                <a:spcPts val="2400"/>
              </a:spcBef>
              <a:spcAft>
                <a:spcPts val="2400"/>
              </a:spcAft>
              <a:buSzPts val="2800"/>
              <a:buNone/>
              <a:defRPr/>
            </a:lvl9pPr>
          </a:lstStyle>
          <a:p/>
        </p:txBody>
      </p:sp>
      <p:sp>
        <p:nvSpPr>
          <p:cNvPr id="65" name="Google Shape;65;g1e08d093ed6_0_135"/>
          <p:cNvSpPr txBox="1"/>
          <p:nvPr>
            <p:ph idx="11" type="ftr"/>
          </p:nvPr>
        </p:nvSpPr>
        <p:spPr>
          <a:xfrm>
            <a:off x="6217920" y="9566910"/>
            <a:ext cx="5852100" cy="514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g1e08d093ed6_0_135"/>
          <p:cNvSpPr txBox="1"/>
          <p:nvPr>
            <p:ph idx="10" type="dt"/>
          </p:nvPr>
        </p:nvSpPr>
        <p:spPr>
          <a:xfrm>
            <a:off x="914400" y="9566910"/>
            <a:ext cx="4206300" cy="514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g1e08d093ed6_0_135"/>
          <p:cNvSpPr txBox="1"/>
          <p:nvPr>
            <p:ph idx="12" type="sldNum"/>
          </p:nvPr>
        </p:nvSpPr>
        <p:spPr>
          <a:xfrm>
            <a:off x="13167361" y="9566910"/>
            <a:ext cx="42063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chemeClr val="dk2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showMasterSp="0">
  <p:cSld name="Title Only">
    <p:bg>
      <p:bgPr>
        <a:solidFill>
          <a:schemeClr val="lt1"/>
        </a:solidFill>
      </p:bgPr>
    </p:bg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1e08d093ed6_0_141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9D6DF6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70" name="Google Shape;70;g1e08d093ed6_0_141"/>
          <p:cNvSpPr txBox="1"/>
          <p:nvPr>
            <p:ph type="title"/>
          </p:nvPr>
        </p:nvSpPr>
        <p:spPr>
          <a:xfrm>
            <a:off x="2052267" y="822894"/>
            <a:ext cx="14183400" cy="2406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5600"/>
              <a:buNone/>
              <a:defRPr b="1" i="0" sz="455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9pPr>
          </a:lstStyle>
          <a:p/>
        </p:txBody>
      </p:sp>
      <p:sp>
        <p:nvSpPr>
          <p:cNvPr id="71" name="Google Shape;71;g1e08d093ed6_0_141"/>
          <p:cNvSpPr txBox="1"/>
          <p:nvPr>
            <p:ph idx="11" type="ftr"/>
          </p:nvPr>
        </p:nvSpPr>
        <p:spPr>
          <a:xfrm>
            <a:off x="6217920" y="9566910"/>
            <a:ext cx="5852100" cy="514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g1e08d093ed6_0_141"/>
          <p:cNvSpPr txBox="1"/>
          <p:nvPr>
            <p:ph idx="10" type="dt"/>
          </p:nvPr>
        </p:nvSpPr>
        <p:spPr>
          <a:xfrm>
            <a:off x="914400" y="9566910"/>
            <a:ext cx="4206300" cy="514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g1e08d093ed6_0_141"/>
          <p:cNvSpPr txBox="1"/>
          <p:nvPr>
            <p:ph idx="12" type="sldNum"/>
          </p:nvPr>
        </p:nvSpPr>
        <p:spPr>
          <a:xfrm>
            <a:off x="13167361" y="9566910"/>
            <a:ext cx="42063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chemeClr val="dk2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g1e08d093ed6_0_86"/>
          <p:cNvSpPr txBox="1"/>
          <p:nvPr>
            <p:ph type="title"/>
          </p:nvPr>
        </p:nvSpPr>
        <p:spPr>
          <a:xfrm>
            <a:off x="623400" y="4301700"/>
            <a:ext cx="17041200" cy="1683600"/>
          </a:xfrm>
          <a:prstGeom prst="rect">
            <a:avLst/>
          </a:prstGeom>
        </p:spPr>
        <p:txBody>
          <a:bodyPr anchorCtr="0" anchor="ctr" bIns="182850" lIns="182850" spcFirstLastPara="1" rIns="182850" wrap="square" tIns="18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1pPr>
            <a:lvl2pPr lvl="1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2pPr>
            <a:lvl3pPr lvl="2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3pPr>
            <a:lvl4pPr lvl="3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4pPr>
            <a:lvl5pPr lvl="4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5pPr>
            <a:lvl6pPr lvl="5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6pPr>
            <a:lvl7pPr lvl="6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7pPr>
            <a:lvl8pPr lvl="7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8pPr>
            <a:lvl9pPr lvl="8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9pPr>
          </a:lstStyle>
          <a:p/>
        </p:txBody>
      </p:sp>
      <p:sp>
        <p:nvSpPr>
          <p:cNvPr id="15" name="Google Shape;15;g1e08d093ed6_0_86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</p:spPr>
        <p:txBody>
          <a:bodyPr anchorCtr="0" anchor="ctr" bIns="182850" lIns="182850" spcFirstLastPara="1" rIns="182850" wrap="square" tIns="1828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g1e08d093ed6_0_89"/>
          <p:cNvSpPr txBox="1"/>
          <p:nvPr>
            <p:ph type="title"/>
          </p:nvPr>
        </p:nvSpPr>
        <p:spPr>
          <a:xfrm>
            <a:off x="623400" y="890050"/>
            <a:ext cx="17041200" cy="1145400"/>
          </a:xfrm>
          <a:prstGeom prst="rect">
            <a:avLst/>
          </a:prstGeom>
        </p:spPr>
        <p:txBody>
          <a:bodyPr anchorCtr="0" anchor="t" bIns="182850" lIns="182850" spcFirstLastPara="1" rIns="182850" wrap="square" tIns="1828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9pPr>
          </a:lstStyle>
          <a:p/>
        </p:txBody>
      </p:sp>
      <p:sp>
        <p:nvSpPr>
          <p:cNvPr id="18" name="Google Shape;18;g1e08d093ed6_0_89"/>
          <p:cNvSpPr txBox="1"/>
          <p:nvPr>
            <p:ph idx="1" type="body"/>
          </p:nvPr>
        </p:nvSpPr>
        <p:spPr>
          <a:xfrm>
            <a:off x="623400" y="2304950"/>
            <a:ext cx="17041200" cy="6832800"/>
          </a:xfrm>
          <a:prstGeom prst="rect">
            <a:avLst/>
          </a:prstGeom>
        </p:spPr>
        <p:txBody>
          <a:bodyPr anchorCtr="0" anchor="t" bIns="182850" lIns="182850" spcFirstLastPara="1" rIns="182850" wrap="square" tIns="182850">
            <a:normAutofit/>
          </a:bodyPr>
          <a:lstStyle>
            <a:lvl1pPr indent="-457200" lvl="0" marL="457200">
              <a:spcBef>
                <a:spcPts val="0"/>
              </a:spcBef>
              <a:spcAft>
                <a:spcPts val="0"/>
              </a:spcAft>
              <a:buSzPts val="3600"/>
              <a:buChar char="●"/>
              <a:defRPr/>
            </a:lvl1pPr>
            <a:lvl2pPr indent="-406400" lvl="1" marL="914400">
              <a:spcBef>
                <a:spcPts val="0"/>
              </a:spcBef>
              <a:spcAft>
                <a:spcPts val="0"/>
              </a:spcAft>
              <a:buSzPts val="2800"/>
              <a:buChar char="○"/>
              <a:defRPr/>
            </a:lvl2pPr>
            <a:lvl3pPr indent="-406400" lvl="2" marL="1371600">
              <a:spcBef>
                <a:spcPts val="0"/>
              </a:spcBef>
              <a:spcAft>
                <a:spcPts val="0"/>
              </a:spcAft>
              <a:buSzPts val="2800"/>
              <a:buChar char="■"/>
              <a:defRPr/>
            </a:lvl3pPr>
            <a:lvl4pPr indent="-406400" lvl="3" marL="1828800">
              <a:spcBef>
                <a:spcPts val="0"/>
              </a:spcBef>
              <a:spcAft>
                <a:spcPts val="0"/>
              </a:spcAft>
              <a:buSzPts val="2800"/>
              <a:buChar char="●"/>
              <a:defRPr/>
            </a:lvl4pPr>
            <a:lvl5pPr indent="-406400" lvl="4" marL="2286000">
              <a:spcBef>
                <a:spcPts val="0"/>
              </a:spcBef>
              <a:spcAft>
                <a:spcPts val="0"/>
              </a:spcAft>
              <a:buSzPts val="2800"/>
              <a:buChar char="○"/>
              <a:defRPr/>
            </a:lvl5pPr>
            <a:lvl6pPr indent="-406400" lvl="5" marL="2743200">
              <a:spcBef>
                <a:spcPts val="0"/>
              </a:spcBef>
              <a:spcAft>
                <a:spcPts val="0"/>
              </a:spcAft>
              <a:buSzPts val="2800"/>
              <a:buChar char="■"/>
              <a:defRPr/>
            </a:lvl6pPr>
            <a:lvl7pPr indent="-406400" lvl="6" marL="3200400">
              <a:spcBef>
                <a:spcPts val="0"/>
              </a:spcBef>
              <a:spcAft>
                <a:spcPts val="0"/>
              </a:spcAft>
              <a:buSzPts val="2800"/>
              <a:buChar char="●"/>
              <a:defRPr/>
            </a:lvl7pPr>
            <a:lvl8pPr indent="-406400" lvl="7" marL="3657600">
              <a:spcBef>
                <a:spcPts val="0"/>
              </a:spcBef>
              <a:spcAft>
                <a:spcPts val="0"/>
              </a:spcAft>
              <a:buSzPts val="2800"/>
              <a:buChar char="○"/>
              <a:defRPr/>
            </a:lvl8pPr>
            <a:lvl9pPr indent="-406400" lvl="8" marL="4114800">
              <a:spcBef>
                <a:spcPts val="0"/>
              </a:spcBef>
              <a:spcAft>
                <a:spcPts val="0"/>
              </a:spcAft>
              <a:buSzPts val="2800"/>
              <a:buChar char="■"/>
              <a:defRPr/>
            </a:lvl9pPr>
          </a:lstStyle>
          <a:p/>
        </p:txBody>
      </p:sp>
      <p:sp>
        <p:nvSpPr>
          <p:cNvPr id="19" name="Google Shape;19;g1e08d093ed6_0_89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</p:spPr>
        <p:txBody>
          <a:bodyPr anchorCtr="0" anchor="ctr" bIns="182850" lIns="182850" spcFirstLastPara="1" rIns="182850" wrap="square" tIns="1828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g1e08d093ed6_0_93"/>
          <p:cNvSpPr txBox="1"/>
          <p:nvPr>
            <p:ph type="title"/>
          </p:nvPr>
        </p:nvSpPr>
        <p:spPr>
          <a:xfrm>
            <a:off x="623400" y="890050"/>
            <a:ext cx="17041200" cy="1145400"/>
          </a:xfrm>
          <a:prstGeom prst="rect">
            <a:avLst/>
          </a:prstGeom>
        </p:spPr>
        <p:txBody>
          <a:bodyPr anchorCtr="0" anchor="t" bIns="182850" lIns="182850" spcFirstLastPara="1" rIns="182850" wrap="square" tIns="1828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9pPr>
          </a:lstStyle>
          <a:p/>
        </p:txBody>
      </p:sp>
      <p:sp>
        <p:nvSpPr>
          <p:cNvPr id="22" name="Google Shape;22;g1e08d093ed6_0_93"/>
          <p:cNvSpPr txBox="1"/>
          <p:nvPr>
            <p:ph idx="1" type="body"/>
          </p:nvPr>
        </p:nvSpPr>
        <p:spPr>
          <a:xfrm>
            <a:off x="623400" y="2304950"/>
            <a:ext cx="7999800" cy="6832800"/>
          </a:xfrm>
          <a:prstGeom prst="rect">
            <a:avLst/>
          </a:prstGeom>
        </p:spPr>
        <p:txBody>
          <a:bodyPr anchorCtr="0" anchor="t" bIns="182850" lIns="182850" spcFirstLastPara="1" rIns="182850" wrap="square" tIns="182850">
            <a:normAutofit/>
          </a:bodyPr>
          <a:lstStyle>
            <a:lvl1pPr indent="-406400" lvl="0" marL="457200">
              <a:spcBef>
                <a:spcPts val="0"/>
              </a:spcBef>
              <a:spcAft>
                <a:spcPts val="0"/>
              </a:spcAft>
              <a:buSzPts val="2800"/>
              <a:buChar char="●"/>
              <a:defRPr sz="2800"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3pPr>
            <a:lvl4pPr indent="-381000" lvl="3" marL="182880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4pPr>
            <a:lvl5pPr indent="-381000" lvl="4" marL="228600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5pPr>
            <a:lvl6pPr indent="-381000" lvl="5" marL="274320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6pPr>
            <a:lvl7pPr indent="-381000" lvl="6" marL="320040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7pPr>
            <a:lvl8pPr indent="-381000" lvl="7" marL="365760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8pPr>
            <a:lvl9pPr indent="-381000" lvl="8" marL="411480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9pPr>
          </a:lstStyle>
          <a:p/>
        </p:txBody>
      </p:sp>
      <p:sp>
        <p:nvSpPr>
          <p:cNvPr id="23" name="Google Shape;23;g1e08d093ed6_0_93"/>
          <p:cNvSpPr txBox="1"/>
          <p:nvPr>
            <p:ph idx="2" type="body"/>
          </p:nvPr>
        </p:nvSpPr>
        <p:spPr>
          <a:xfrm>
            <a:off x="9664800" y="2304950"/>
            <a:ext cx="7999800" cy="6832800"/>
          </a:xfrm>
          <a:prstGeom prst="rect">
            <a:avLst/>
          </a:prstGeom>
        </p:spPr>
        <p:txBody>
          <a:bodyPr anchorCtr="0" anchor="t" bIns="182850" lIns="182850" spcFirstLastPara="1" rIns="182850" wrap="square" tIns="182850">
            <a:normAutofit/>
          </a:bodyPr>
          <a:lstStyle>
            <a:lvl1pPr indent="-406400" lvl="0" marL="457200">
              <a:spcBef>
                <a:spcPts val="0"/>
              </a:spcBef>
              <a:spcAft>
                <a:spcPts val="0"/>
              </a:spcAft>
              <a:buSzPts val="2800"/>
              <a:buChar char="●"/>
              <a:defRPr sz="2800"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3pPr>
            <a:lvl4pPr indent="-381000" lvl="3" marL="182880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4pPr>
            <a:lvl5pPr indent="-381000" lvl="4" marL="228600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5pPr>
            <a:lvl6pPr indent="-381000" lvl="5" marL="274320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6pPr>
            <a:lvl7pPr indent="-381000" lvl="6" marL="320040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7pPr>
            <a:lvl8pPr indent="-381000" lvl="7" marL="365760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8pPr>
            <a:lvl9pPr indent="-381000" lvl="8" marL="411480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9pPr>
          </a:lstStyle>
          <a:p/>
        </p:txBody>
      </p:sp>
      <p:sp>
        <p:nvSpPr>
          <p:cNvPr id="24" name="Google Shape;24;g1e08d093ed6_0_93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</p:spPr>
        <p:txBody>
          <a:bodyPr anchorCtr="0" anchor="ctr" bIns="182850" lIns="182850" spcFirstLastPara="1" rIns="182850" wrap="square" tIns="1828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g1e08d093ed6_0_98"/>
          <p:cNvSpPr txBox="1"/>
          <p:nvPr>
            <p:ph type="title"/>
          </p:nvPr>
        </p:nvSpPr>
        <p:spPr>
          <a:xfrm>
            <a:off x="623400" y="890050"/>
            <a:ext cx="17041200" cy="1145400"/>
          </a:xfrm>
          <a:prstGeom prst="rect">
            <a:avLst/>
          </a:prstGeom>
        </p:spPr>
        <p:txBody>
          <a:bodyPr anchorCtr="0" anchor="t" bIns="182850" lIns="182850" spcFirstLastPara="1" rIns="182850" wrap="square" tIns="1828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9pPr>
          </a:lstStyle>
          <a:p/>
        </p:txBody>
      </p:sp>
      <p:sp>
        <p:nvSpPr>
          <p:cNvPr id="27" name="Google Shape;27;g1e08d093ed6_0_98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</p:spPr>
        <p:txBody>
          <a:bodyPr anchorCtr="0" anchor="ctr" bIns="182850" lIns="182850" spcFirstLastPara="1" rIns="182850" wrap="square" tIns="1828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g1e08d093ed6_0_101"/>
          <p:cNvSpPr txBox="1"/>
          <p:nvPr>
            <p:ph type="title"/>
          </p:nvPr>
        </p:nvSpPr>
        <p:spPr>
          <a:xfrm>
            <a:off x="623400" y="1111200"/>
            <a:ext cx="5616000" cy="1511400"/>
          </a:xfrm>
          <a:prstGeom prst="rect">
            <a:avLst/>
          </a:prstGeom>
        </p:spPr>
        <p:txBody>
          <a:bodyPr anchorCtr="0" anchor="b" bIns="182850" lIns="182850" spcFirstLastPara="1" rIns="182850" wrap="square" tIns="1828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0" name="Google Shape;30;g1e08d093ed6_0_101"/>
          <p:cNvSpPr txBox="1"/>
          <p:nvPr>
            <p:ph idx="1" type="body"/>
          </p:nvPr>
        </p:nvSpPr>
        <p:spPr>
          <a:xfrm>
            <a:off x="623400" y="2779200"/>
            <a:ext cx="5616000" cy="6358800"/>
          </a:xfrm>
          <a:prstGeom prst="rect">
            <a:avLst/>
          </a:prstGeom>
        </p:spPr>
        <p:txBody>
          <a:bodyPr anchorCtr="0" anchor="t" bIns="182850" lIns="182850" spcFirstLastPara="1" rIns="182850" wrap="square" tIns="182850">
            <a:normAutofit/>
          </a:bodyPr>
          <a:lstStyle>
            <a:lvl1pPr indent="-381000" lvl="0" marL="45720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3pPr>
            <a:lvl4pPr indent="-381000" lvl="3" marL="182880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4pPr>
            <a:lvl5pPr indent="-381000" lvl="4" marL="228600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5pPr>
            <a:lvl6pPr indent="-381000" lvl="5" marL="274320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6pPr>
            <a:lvl7pPr indent="-381000" lvl="6" marL="320040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7pPr>
            <a:lvl8pPr indent="-381000" lvl="7" marL="365760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8pPr>
            <a:lvl9pPr indent="-381000" lvl="8" marL="411480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9pPr>
          </a:lstStyle>
          <a:p/>
        </p:txBody>
      </p:sp>
      <p:sp>
        <p:nvSpPr>
          <p:cNvPr id="31" name="Google Shape;31;g1e08d093ed6_0_101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</p:spPr>
        <p:txBody>
          <a:bodyPr anchorCtr="0" anchor="ctr" bIns="182850" lIns="182850" spcFirstLastPara="1" rIns="182850" wrap="square" tIns="1828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g1e08d093ed6_0_105"/>
          <p:cNvSpPr txBox="1"/>
          <p:nvPr>
            <p:ph type="title"/>
          </p:nvPr>
        </p:nvSpPr>
        <p:spPr>
          <a:xfrm>
            <a:off x="980500" y="900300"/>
            <a:ext cx="12735600" cy="8181600"/>
          </a:xfrm>
          <a:prstGeom prst="rect">
            <a:avLst/>
          </a:prstGeom>
        </p:spPr>
        <p:txBody>
          <a:bodyPr anchorCtr="0" anchor="ctr" bIns="182850" lIns="182850" spcFirstLastPara="1" rIns="182850" wrap="square" tIns="1828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1pPr>
            <a:lvl2pPr lvl="1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/>
        </p:txBody>
      </p:sp>
      <p:sp>
        <p:nvSpPr>
          <p:cNvPr id="34" name="Google Shape;34;g1e08d093ed6_0_105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</p:spPr>
        <p:txBody>
          <a:bodyPr anchorCtr="0" anchor="ctr" bIns="182850" lIns="182850" spcFirstLastPara="1" rIns="182850" wrap="square" tIns="1828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g1e08d093ed6_0_108"/>
          <p:cNvSpPr/>
          <p:nvPr/>
        </p:nvSpPr>
        <p:spPr>
          <a:xfrm>
            <a:off x="9144000" y="-250"/>
            <a:ext cx="9144000" cy="10287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g1e08d093ed6_0_108"/>
          <p:cNvSpPr txBox="1"/>
          <p:nvPr>
            <p:ph type="title"/>
          </p:nvPr>
        </p:nvSpPr>
        <p:spPr>
          <a:xfrm>
            <a:off x="531000" y="2466350"/>
            <a:ext cx="8090400" cy="2964600"/>
          </a:xfrm>
          <a:prstGeom prst="rect">
            <a:avLst/>
          </a:prstGeom>
        </p:spPr>
        <p:txBody>
          <a:bodyPr anchorCtr="0" anchor="b" bIns="182850" lIns="182850" spcFirstLastPara="1" rIns="182850" wrap="square" tIns="18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1pPr>
            <a:lvl2pPr lvl="1" algn="ctr"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2pPr>
            <a:lvl3pPr lvl="2" algn="ctr"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3pPr>
            <a:lvl4pPr lvl="3" algn="ctr"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4pPr>
            <a:lvl5pPr lvl="4" algn="ctr"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5pPr>
            <a:lvl6pPr lvl="5" algn="ctr"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6pPr>
            <a:lvl7pPr lvl="6" algn="ctr"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7pPr>
            <a:lvl8pPr lvl="7" algn="ctr"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8pPr>
            <a:lvl9pPr lvl="8" algn="ctr"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9pPr>
          </a:lstStyle>
          <a:p/>
        </p:txBody>
      </p:sp>
      <p:sp>
        <p:nvSpPr>
          <p:cNvPr id="38" name="Google Shape;38;g1e08d093ed6_0_108"/>
          <p:cNvSpPr txBox="1"/>
          <p:nvPr>
            <p:ph idx="1" type="subTitle"/>
          </p:nvPr>
        </p:nvSpPr>
        <p:spPr>
          <a:xfrm>
            <a:off x="531000" y="5606150"/>
            <a:ext cx="8090400" cy="2470200"/>
          </a:xfrm>
          <a:prstGeom prst="rect">
            <a:avLst/>
          </a:prstGeom>
        </p:spPr>
        <p:txBody>
          <a:bodyPr anchorCtr="0" anchor="t" bIns="182850" lIns="182850" spcFirstLastPara="1" rIns="182850" wrap="square" tIns="1828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9" name="Google Shape;39;g1e08d093ed6_0_108"/>
          <p:cNvSpPr txBox="1"/>
          <p:nvPr>
            <p:ph idx="2" type="body"/>
          </p:nvPr>
        </p:nvSpPr>
        <p:spPr>
          <a:xfrm>
            <a:off x="9879000" y="1448150"/>
            <a:ext cx="7674000" cy="7390200"/>
          </a:xfrm>
          <a:prstGeom prst="rect">
            <a:avLst/>
          </a:prstGeom>
        </p:spPr>
        <p:txBody>
          <a:bodyPr anchorCtr="0" anchor="ctr" bIns="182850" lIns="182850" spcFirstLastPara="1" rIns="182850" wrap="square" tIns="182850">
            <a:normAutofit/>
          </a:bodyPr>
          <a:lstStyle>
            <a:lvl1pPr indent="-457200" lvl="0" marL="457200">
              <a:spcBef>
                <a:spcPts val="0"/>
              </a:spcBef>
              <a:spcAft>
                <a:spcPts val="0"/>
              </a:spcAft>
              <a:buSzPts val="3600"/>
              <a:buChar char="●"/>
              <a:defRPr/>
            </a:lvl1pPr>
            <a:lvl2pPr indent="-406400" lvl="1" marL="914400">
              <a:spcBef>
                <a:spcPts val="0"/>
              </a:spcBef>
              <a:spcAft>
                <a:spcPts val="0"/>
              </a:spcAft>
              <a:buSzPts val="2800"/>
              <a:buChar char="○"/>
              <a:defRPr/>
            </a:lvl2pPr>
            <a:lvl3pPr indent="-406400" lvl="2" marL="1371600">
              <a:spcBef>
                <a:spcPts val="0"/>
              </a:spcBef>
              <a:spcAft>
                <a:spcPts val="0"/>
              </a:spcAft>
              <a:buSzPts val="2800"/>
              <a:buChar char="■"/>
              <a:defRPr/>
            </a:lvl3pPr>
            <a:lvl4pPr indent="-406400" lvl="3" marL="1828800">
              <a:spcBef>
                <a:spcPts val="0"/>
              </a:spcBef>
              <a:spcAft>
                <a:spcPts val="0"/>
              </a:spcAft>
              <a:buSzPts val="2800"/>
              <a:buChar char="●"/>
              <a:defRPr/>
            </a:lvl4pPr>
            <a:lvl5pPr indent="-406400" lvl="4" marL="2286000">
              <a:spcBef>
                <a:spcPts val="0"/>
              </a:spcBef>
              <a:spcAft>
                <a:spcPts val="0"/>
              </a:spcAft>
              <a:buSzPts val="2800"/>
              <a:buChar char="○"/>
              <a:defRPr/>
            </a:lvl5pPr>
            <a:lvl6pPr indent="-406400" lvl="5" marL="2743200">
              <a:spcBef>
                <a:spcPts val="0"/>
              </a:spcBef>
              <a:spcAft>
                <a:spcPts val="0"/>
              </a:spcAft>
              <a:buSzPts val="2800"/>
              <a:buChar char="■"/>
              <a:defRPr/>
            </a:lvl6pPr>
            <a:lvl7pPr indent="-406400" lvl="6" marL="3200400">
              <a:spcBef>
                <a:spcPts val="0"/>
              </a:spcBef>
              <a:spcAft>
                <a:spcPts val="0"/>
              </a:spcAft>
              <a:buSzPts val="2800"/>
              <a:buChar char="●"/>
              <a:defRPr/>
            </a:lvl7pPr>
            <a:lvl8pPr indent="-406400" lvl="7" marL="3657600">
              <a:spcBef>
                <a:spcPts val="0"/>
              </a:spcBef>
              <a:spcAft>
                <a:spcPts val="0"/>
              </a:spcAft>
              <a:buSzPts val="2800"/>
              <a:buChar char="○"/>
              <a:defRPr/>
            </a:lvl8pPr>
            <a:lvl9pPr indent="-406400" lvl="8" marL="4114800">
              <a:spcBef>
                <a:spcPts val="0"/>
              </a:spcBef>
              <a:spcAft>
                <a:spcPts val="0"/>
              </a:spcAft>
              <a:buSzPts val="2800"/>
              <a:buChar char="■"/>
              <a:defRPr/>
            </a:lvl9pPr>
          </a:lstStyle>
          <a:p/>
        </p:txBody>
      </p:sp>
      <p:sp>
        <p:nvSpPr>
          <p:cNvPr id="40" name="Google Shape;40;g1e08d093ed6_0_108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</p:spPr>
        <p:txBody>
          <a:bodyPr anchorCtr="0" anchor="ctr" bIns="182850" lIns="182850" spcFirstLastPara="1" rIns="182850" wrap="square" tIns="1828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g1e08d093ed6_0_114"/>
          <p:cNvSpPr txBox="1"/>
          <p:nvPr>
            <p:ph idx="1" type="body"/>
          </p:nvPr>
        </p:nvSpPr>
        <p:spPr>
          <a:xfrm>
            <a:off x="623400" y="8461150"/>
            <a:ext cx="11997600" cy="1210200"/>
          </a:xfrm>
          <a:prstGeom prst="rect">
            <a:avLst/>
          </a:prstGeom>
        </p:spPr>
        <p:txBody>
          <a:bodyPr anchorCtr="0" anchor="ctr" bIns="182850" lIns="182850" spcFirstLastPara="1" rIns="182850" wrap="square" tIns="182850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</a:lstStyle>
          <a:p/>
        </p:txBody>
      </p:sp>
      <p:sp>
        <p:nvSpPr>
          <p:cNvPr id="43" name="Google Shape;43;g1e08d093ed6_0_114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</p:spPr>
        <p:txBody>
          <a:bodyPr anchorCtr="0" anchor="ctr" bIns="182850" lIns="182850" spcFirstLastPara="1" rIns="182850" wrap="square" tIns="1828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g1e08d093ed6_0_78"/>
          <p:cNvSpPr txBox="1"/>
          <p:nvPr>
            <p:ph type="title"/>
          </p:nvPr>
        </p:nvSpPr>
        <p:spPr>
          <a:xfrm>
            <a:off x="623400" y="890050"/>
            <a:ext cx="17041200" cy="11454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None/>
              <a:defRPr sz="56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None/>
              <a:defRPr sz="56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None/>
              <a:defRPr sz="56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None/>
              <a:defRPr sz="56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None/>
              <a:defRPr sz="56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None/>
              <a:defRPr sz="56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None/>
              <a:defRPr sz="56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None/>
              <a:defRPr sz="56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None/>
              <a:defRPr sz="5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g1e08d093ed6_0_78"/>
          <p:cNvSpPr txBox="1"/>
          <p:nvPr>
            <p:ph idx="1" type="body"/>
          </p:nvPr>
        </p:nvSpPr>
        <p:spPr>
          <a:xfrm>
            <a:off x="623400" y="2304950"/>
            <a:ext cx="17041200" cy="68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rmAutofit/>
          </a:bodyPr>
          <a:lstStyle>
            <a:lvl1pPr indent="-4572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Char char="●"/>
              <a:defRPr sz="3600">
                <a:solidFill>
                  <a:schemeClr val="dk2"/>
                </a:solidFill>
              </a:defRPr>
            </a:lvl1pPr>
            <a:lvl2pPr indent="-4064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Char char="○"/>
              <a:defRPr sz="2800">
                <a:solidFill>
                  <a:schemeClr val="dk2"/>
                </a:solidFill>
              </a:defRPr>
            </a:lvl2pPr>
            <a:lvl3pPr indent="-4064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Char char="■"/>
              <a:defRPr sz="2800">
                <a:solidFill>
                  <a:schemeClr val="dk2"/>
                </a:solidFill>
              </a:defRPr>
            </a:lvl3pPr>
            <a:lvl4pPr indent="-4064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Char char="●"/>
              <a:defRPr sz="2800">
                <a:solidFill>
                  <a:schemeClr val="dk2"/>
                </a:solidFill>
              </a:defRPr>
            </a:lvl4pPr>
            <a:lvl5pPr indent="-4064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Char char="○"/>
              <a:defRPr sz="2800">
                <a:solidFill>
                  <a:schemeClr val="dk2"/>
                </a:solidFill>
              </a:defRPr>
            </a:lvl5pPr>
            <a:lvl6pPr indent="-4064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Char char="■"/>
              <a:defRPr sz="2800">
                <a:solidFill>
                  <a:schemeClr val="dk2"/>
                </a:solidFill>
              </a:defRPr>
            </a:lvl6pPr>
            <a:lvl7pPr indent="-4064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Char char="●"/>
              <a:defRPr sz="2800">
                <a:solidFill>
                  <a:schemeClr val="dk2"/>
                </a:solidFill>
              </a:defRPr>
            </a:lvl7pPr>
            <a:lvl8pPr indent="-4064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Char char="○"/>
              <a:defRPr sz="2800">
                <a:solidFill>
                  <a:schemeClr val="dk2"/>
                </a:solidFill>
              </a:defRPr>
            </a:lvl8pPr>
            <a:lvl9pPr indent="-4064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Char char="■"/>
              <a:defRPr sz="28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g1e08d093ed6_0_78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rmAutofit/>
          </a:bodyPr>
          <a:lstStyle>
            <a:lvl1pPr lvl="0" algn="r">
              <a:buNone/>
              <a:defRPr sz="2000">
                <a:solidFill>
                  <a:schemeClr val="dk2"/>
                </a:solidFill>
              </a:defRPr>
            </a:lvl1pPr>
            <a:lvl2pPr lvl="1" algn="r">
              <a:buNone/>
              <a:defRPr sz="2000">
                <a:solidFill>
                  <a:schemeClr val="dk2"/>
                </a:solidFill>
              </a:defRPr>
            </a:lvl2pPr>
            <a:lvl3pPr lvl="2" algn="r">
              <a:buNone/>
              <a:defRPr sz="2000">
                <a:solidFill>
                  <a:schemeClr val="dk2"/>
                </a:solidFill>
              </a:defRPr>
            </a:lvl3pPr>
            <a:lvl4pPr lvl="3" algn="r">
              <a:buNone/>
              <a:defRPr sz="2000">
                <a:solidFill>
                  <a:schemeClr val="dk2"/>
                </a:solidFill>
              </a:defRPr>
            </a:lvl4pPr>
            <a:lvl5pPr lvl="4" algn="r">
              <a:buNone/>
              <a:defRPr sz="2000">
                <a:solidFill>
                  <a:schemeClr val="dk2"/>
                </a:solidFill>
              </a:defRPr>
            </a:lvl5pPr>
            <a:lvl6pPr lvl="5" algn="r">
              <a:buNone/>
              <a:defRPr sz="2000">
                <a:solidFill>
                  <a:schemeClr val="dk2"/>
                </a:solidFill>
              </a:defRPr>
            </a:lvl6pPr>
            <a:lvl7pPr lvl="6" algn="r">
              <a:buNone/>
              <a:defRPr sz="2000">
                <a:solidFill>
                  <a:schemeClr val="dk2"/>
                </a:solidFill>
              </a:defRPr>
            </a:lvl7pPr>
            <a:lvl8pPr lvl="7" algn="r">
              <a:buNone/>
              <a:defRPr sz="2000">
                <a:solidFill>
                  <a:schemeClr val="dk2"/>
                </a:solidFill>
              </a:defRPr>
            </a:lvl8pPr>
            <a:lvl9pPr lvl="8" algn="r">
              <a:buNone/>
              <a:defRPr sz="2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36.png"/><Relationship Id="rId10" Type="http://schemas.openxmlformats.org/officeDocument/2006/relationships/image" Target="../media/image2.png"/><Relationship Id="rId12" Type="http://schemas.openxmlformats.org/officeDocument/2006/relationships/image" Target="../media/image37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6.png"/><Relationship Id="rId5" Type="http://schemas.openxmlformats.org/officeDocument/2006/relationships/image" Target="../media/image35.png"/><Relationship Id="rId6" Type="http://schemas.openxmlformats.org/officeDocument/2006/relationships/image" Target="../media/image4.png"/><Relationship Id="rId7" Type="http://schemas.openxmlformats.org/officeDocument/2006/relationships/image" Target="../media/image8.png"/><Relationship Id="rId8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8.png"/><Relationship Id="rId4" Type="http://schemas.openxmlformats.org/officeDocument/2006/relationships/image" Target="../media/image26.png"/><Relationship Id="rId5" Type="http://schemas.openxmlformats.org/officeDocument/2006/relationships/image" Target="../media/image2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1.jpg"/><Relationship Id="rId4" Type="http://schemas.openxmlformats.org/officeDocument/2006/relationships/image" Target="../media/image23.png"/><Relationship Id="rId5" Type="http://schemas.openxmlformats.org/officeDocument/2006/relationships/image" Target="../media/image31.png"/><Relationship Id="rId6" Type="http://schemas.openxmlformats.org/officeDocument/2006/relationships/image" Target="../media/image2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1.png"/><Relationship Id="rId4" Type="http://schemas.openxmlformats.org/officeDocument/2006/relationships/image" Target="../media/image34.png"/><Relationship Id="rId5" Type="http://schemas.openxmlformats.org/officeDocument/2006/relationships/image" Target="../media/image25.png"/><Relationship Id="rId6" Type="http://schemas.openxmlformats.org/officeDocument/2006/relationships/image" Target="../media/image28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3.jpg"/><Relationship Id="rId4" Type="http://schemas.openxmlformats.org/officeDocument/2006/relationships/image" Target="../media/image29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0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Relationship Id="rId3" Type="http://schemas.openxmlformats.org/officeDocument/2006/relationships/hyperlink" Target="http://drive.google.com/file/d/13nYP17wnvWWuay2mzA_WXqp2Ld2SKYyU/view" TargetMode="External"/><Relationship Id="rId4" Type="http://schemas.openxmlformats.org/officeDocument/2006/relationships/image" Target="../media/image32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9.png"/><Relationship Id="rId4" Type="http://schemas.openxmlformats.org/officeDocument/2006/relationships/image" Target="../media/image3.png"/><Relationship Id="rId5" Type="http://schemas.openxmlformats.org/officeDocument/2006/relationships/image" Target="../media/image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png"/><Relationship Id="rId4" Type="http://schemas.openxmlformats.org/officeDocument/2006/relationships/image" Target="../media/image14.png"/><Relationship Id="rId5" Type="http://schemas.openxmlformats.org/officeDocument/2006/relationships/image" Target="../media/image1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4.png"/><Relationship Id="rId4" Type="http://schemas.openxmlformats.org/officeDocument/2006/relationships/image" Target="../media/image13.png"/><Relationship Id="rId5" Type="http://schemas.openxmlformats.org/officeDocument/2006/relationships/image" Target="../media/image15.png"/><Relationship Id="rId6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Google Shape;78;p1"/>
          <p:cNvGrpSpPr/>
          <p:nvPr/>
        </p:nvGrpSpPr>
        <p:grpSpPr>
          <a:xfrm>
            <a:off x="1408965" y="0"/>
            <a:ext cx="16879034" cy="10286998"/>
            <a:chOff x="1408965" y="0"/>
            <a:chExt cx="16879034" cy="10286998"/>
          </a:xfrm>
        </p:grpSpPr>
        <p:pic>
          <p:nvPicPr>
            <p:cNvPr id="79" name="Google Shape;79;p1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9859307" y="2009318"/>
              <a:ext cx="7615911" cy="82776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0" name="Google Shape;80;p1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0207033" y="2504542"/>
              <a:ext cx="6751556" cy="77824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1" name="Google Shape;81;p1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13291065" y="0"/>
              <a:ext cx="4996934" cy="36747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2" name="Google Shape;82;p1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13876751" y="0"/>
              <a:ext cx="4411248" cy="301627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3" name="Google Shape;83;p1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15697065" y="7560226"/>
              <a:ext cx="2590933" cy="272677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4" name="Google Shape;84;p1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16044791" y="8055450"/>
              <a:ext cx="2243208" cy="223154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5" name="Google Shape;85;p1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16951640" y="3416799"/>
              <a:ext cx="1336359" cy="40475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6" name="Google Shape;86;p1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17537326" y="4338841"/>
              <a:ext cx="750673" cy="26397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7" name="Google Shape;87;p1"/>
            <p:cNvPicPr preferRelativeResize="0"/>
            <p:nvPr/>
          </p:nvPicPr>
          <p:blipFill rotWithShape="1">
            <a:blip r:embed="rId11">
              <a:alphaModFix/>
            </a:blip>
            <a:srcRect b="0" l="0" r="0" t="0"/>
            <a:stretch/>
          </p:blipFill>
          <p:spPr>
            <a:xfrm>
              <a:off x="6851418" y="0"/>
              <a:ext cx="6293000" cy="476980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8" name="Google Shape;88;p1"/>
            <p:cNvPicPr preferRelativeResize="0"/>
            <p:nvPr/>
          </p:nvPicPr>
          <p:blipFill rotWithShape="1">
            <a:blip r:embed="rId12">
              <a:alphaModFix/>
            </a:blip>
            <a:srcRect b="0" l="0" r="0" t="0"/>
            <a:stretch/>
          </p:blipFill>
          <p:spPr>
            <a:xfrm>
              <a:off x="7437104" y="0"/>
              <a:ext cx="5367083" cy="411133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9" name="Google Shape;89;p1"/>
            <p:cNvSpPr/>
            <p:nvPr/>
          </p:nvSpPr>
          <p:spPr>
            <a:xfrm>
              <a:off x="1408965" y="7830818"/>
              <a:ext cx="5734684" cy="1029334"/>
            </a:xfrm>
            <a:custGeom>
              <a:rect b="b" l="l" r="r" t="t"/>
              <a:pathLst>
                <a:path extrusionOk="0" h="1029334" w="5734684">
                  <a:moveTo>
                    <a:pt x="5667283" y="1029083"/>
                  </a:moveTo>
                  <a:lnTo>
                    <a:pt x="66921" y="1029083"/>
                  </a:lnTo>
                  <a:lnTo>
                    <a:pt x="40908" y="1023812"/>
                  </a:lnTo>
                  <a:lnTo>
                    <a:pt x="19632" y="1009451"/>
                  </a:lnTo>
                  <a:lnTo>
                    <a:pt x="5270" y="988175"/>
                  </a:lnTo>
                  <a:lnTo>
                    <a:pt x="0" y="962162"/>
                  </a:lnTo>
                  <a:lnTo>
                    <a:pt x="0" y="66921"/>
                  </a:lnTo>
                  <a:lnTo>
                    <a:pt x="5270" y="40908"/>
                  </a:lnTo>
                  <a:lnTo>
                    <a:pt x="19632" y="19632"/>
                  </a:lnTo>
                  <a:lnTo>
                    <a:pt x="40908" y="5270"/>
                  </a:lnTo>
                  <a:lnTo>
                    <a:pt x="66921" y="0"/>
                  </a:lnTo>
                  <a:lnTo>
                    <a:pt x="5667283" y="0"/>
                  </a:lnTo>
                  <a:lnTo>
                    <a:pt x="5693296" y="5270"/>
                  </a:lnTo>
                  <a:lnTo>
                    <a:pt x="5714571" y="19632"/>
                  </a:lnTo>
                  <a:lnTo>
                    <a:pt x="5728933" y="40908"/>
                  </a:lnTo>
                  <a:lnTo>
                    <a:pt x="5734204" y="66921"/>
                  </a:lnTo>
                  <a:lnTo>
                    <a:pt x="5734204" y="962162"/>
                  </a:lnTo>
                  <a:lnTo>
                    <a:pt x="5728933" y="988175"/>
                  </a:lnTo>
                  <a:lnTo>
                    <a:pt x="5714571" y="1009451"/>
                  </a:lnTo>
                  <a:lnTo>
                    <a:pt x="5693296" y="1023812"/>
                  </a:lnTo>
                  <a:lnTo>
                    <a:pt x="5667283" y="1029083"/>
                  </a:lnTo>
                  <a:close/>
                </a:path>
              </a:pathLst>
            </a:custGeom>
            <a:solidFill>
              <a:srgbClr val="521786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</p:grpSp>
      <p:sp>
        <p:nvSpPr>
          <p:cNvPr id="90" name="Google Shape;90;p1"/>
          <p:cNvSpPr txBox="1"/>
          <p:nvPr/>
        </p:nvSpPr>
        <p:spPr>
          <a:xfrm>
            <a:off x="1396277" y="5262700"/>
            <a:ext cx="5010000" cy="1859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05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0">
                <a:solidFill>
                  <a:srgbClr val="F7F7F7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Purple</a:t>
            </a:r>
            <a:endParaRPr sz="120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1" name="Google Shape;91;p1"/>
          <p:cNvSpPr txBox="1"/>
          <p:nvPr/>
        </p:nvSpPr>
        <p:spPr>
          <a:xfrm>
            <a:off x="1849119" y="8046624"/>
            <a:ext cx="3996600" cy="55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50">
                <a:solidFill>
                  <a:srgbClr val="F7F7F7"/>
                </a:solidFill>
                <a:latin typeface="Trebuchet MS"/>
                <a:ea typeface="Trebuchet MS"/>
                <a:cs typeface="Trebuchet MS"/>
                <a:sym typeface="Trebuchet MS"/>
              </a:rPr>
              <a:t>Salon Booking App</a:t>
            </a:r>
            <a:endParaRPr sz="3450"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8"/>
          <p:cNvSpPr txBox="1"/>
          <p:nvPr/>
        </p:nvSpPr>
        <p:spPr>
          <a:xfrm>
            <a:off x="2399403" y="4977124"/>
            <a:ext cx="5022900" cy="2406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-1078865" lvl="0" marL="1090930" marR="5080" rtl="0" algn="l">
              <a:lnSpc>
                <a:spcPct val="1165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700">
                <a:solidFill>
                  <a:srgbClr val="F7F7F7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Appointment  Details</a:t>
            </a:r>
            <a:endParaRPr sz="67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87" name="Google Shape;187;p8"/>
          <p:cNvSpPr txBox="1"/>
          <p:nvPr/>
        </p:nvSpPr>
        <p:spPr>
          <a:xfrm>
            <a:off x="10628455" y="5139662"/>
            <a:ext cx="5431200" cy="22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-716915" lvl="0" marL="728980" marR="5080" rtl="0" algn="l">
              <a:lnSpc>
                <a:spcPct val="1165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700">
                <a:solidFill>
                  <a:srgbClr val="F7F7F7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Appointments  Frequency</a:t>
            </a:r>
            <a:endParaRPr sz="67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88" name="Google Shape;188;p8"/>
          <p:cNvSpPr/>
          <p:nvPr/>
        </p:nvSpPr>
        <p:spPr>
          <a:xfrm>
            <a:off x="0" y="5143501"/>
            <a:ext cx="18288000" cy="5143500"/>
          </a:xfrm>
          <a:custGeom>
            <a:rect b="b" l="l" r="r" t="t"/>
            <a:pathLst>
              <a:path extrusionOk="0" h="5143500" w="18288000">
                <a:moveTo>
                  <a:pt x="18287998" y="5143497"/>
                </a:moveTo>
                <a:lnTo>
                  <a:pt x="0" y="5143497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5143497"/>
                </a:lnTo>
                <a:close/>
              </a:path>
            </a:pathLst>
          </a:custGeom>
          <a:solidFill>
            <a:srgbClr val="F7F7F7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189" name="Google Shape;189;p8"/>
          <p:cNvSpPr/>
          <p:nvPr/>
        </p:nvSpPr>
        <p:spPr>
          <a:xfrm>
            <a:off x="1283650" y="2719200"/>
            <a:ext cx="15720694" cy="5807709"/>
          </a:xfrm>
          <a:custGeom>
            <a:rect b="b" l="l" r="r" t="t"/>
            <a:pathLst>
              <a:path extrusionOk="0" h="5807709" w="15720694">
                <a:moveTo>
                  <a:pt x="7253681" y="46774"/>
                </a:moveTo>
                <a:lnTo>
                  <a:pt x="7251332" y="35217"/>
                </a:lnTo>
                <a:lnTo>
                  <a:pt x="7238974" y="16903"/>
                </a:lnTo>
                <a:lnTo>
                  <a:pt x="7220661" y="4533"/>
                </a:lnTo>
                <a:lnTo>
                  <a:pt x="7198258" y="0"/>
                </a:lnTo>
                <a:lnTo>
                  <a:pt x="57594" y="0"/>
                </a:lnTo>
                <a:lnTo>
                  <a:pt x="35204" y="4533"/>
                </a:lnTo>
                <a:lnTo>
                  <a:pt x="16891" y="16903"/>
                </a:lnTo>
                <a:lnTo>
                  <a:pt x="4533" y="35217"/>
                </a:lnTo>
                <a:lnTo>
                  <a:pt x="0" y="57607"/>
                </a:lnTo>
                <a:lnTo>
                  <a:pt x="0" y="5751360"/>
                </a:lnTo>
                <a:lnTo>
                  <a:pt x="4533" y="5773763"/>
                </a:lnTo>
                <a:lnTo>
                  <a:pt x="16891" y="5792076"/>
                </a:lnTo>
                <a:lnTo>
                  <a:pt x="35204" y="5804433"/>
                </a:lnTo>
                <a:lnTo>
                  <a:pt x="51066" y="5807646"/>
                </a:lnTo>
                <a:lnTo>
                  <a:pt x="7204786" y="5807646"/>
                </a:lnTo>
                <a:lnTo>
                  <a:pt x="7220661" y="5804433"/>
                </a:lnTo>
                <a:lnTo>
                  <a:pt x="7238974" y="5792076"/>
                </a:lnTo>
                <a:lnTo>
                  <a:pt x="7251332" y="5773763"/>
                </a:lnTo>
                <a:lnTo>
                  <a:pt x="7253681" y="5762193"/>
                </a:lnTo>
                <a:lnTo>
                  <a:pt x="7253681" y="46774"/>
                </a:lnTo>
                <a:close/>
              </a:path>
              <a:path extrusionOk="0" h="5807709" w="15720694">
                <a:moveTo>
                  <a:pt x="15720352" y="46774"/>
                </a:moveTo>
                <a:lnTo>
                  <a:pt x="15718003" y="35217"/>
                </a:lnTo>
                <a:lnTo>
                  <a:pt x="15705646" y="16903"/>
                </a:lnTo>
                <a:lnTo>
                  <a:pt x="15687332" y="4533"/>
                </a:lnTo>
                <a:lnTo>
                  <a:pt x="15664930" y="0"/>
                </a:lnTo>
                <a:lnTo>
                  <a:pt x="8524265" y="0"/>
                </a:lnTo>
                <a:lnTo>
                  <a:pt x="8501875" y="4533"/>
                </a:lnTo>
                <a:lnTo>
                  <a:pt x="8483562" y="16903"/>
                </a:lnTo>
                <a:lnTo>
                  <a:pt x="8471205" y="35217"/>
                </a:lnTo>
                <a:lnTo>
                  <a:pt x="8466671" y="57607"/>
                </a:lnTo>
                <a:lnTo>
                  <a:pt x="8466671" y="5751360"/>
                </a:lnTo>
                <a:lnTo>
                  <a:pt x="8471205" y="5773763"/>
                </a:lnTo>
                <a:lnTo>
                  <a:pt x="8483562" y="5792076"/>
                </a:lnTo>
                <a:lnTo>
                  <a:pt x="8501875" y="5804433"/>
                </a:lnTo>
                <a:lnTo>
                  <a:pt x="8517738" y="5807646"/>
                </a:lnTo>
                <a:lnTo>
                  <a:pt x="15671457" y="5807646"/>
                </a:lnTo>
                <a:lnTo>
                  <a:pt x="15687332" y="5804433"/>
                </a:lnTo>
                <a:lnTo>
                  <a:pt x="15705646" y="5792076"/>
                </a:lnTo>
                <a:lnTo>
                  <a:pt x="15718003" y="5773763"/>
                </a:lnTo>
                <a:lnTo>
                  <a:pt x="15720352" y="5762193"/>
                </a:lnTo>
                <a:lnTo>
                  <a:pt x="15720352" y="46774"/>
                </a:lnTo>
                <a:close/>
              </a:path>
            </a:pathLst>
          </a:custGeom>
          <a:solidFill>
            <a:srgbClr val="521786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190" name="Google Shape;190;p8"/>
          <p:cNvSpPr txBox="1"/>
          <p:nvPr>
            <p:ph idx="4294967295" type="title"/>
          </p:nvPr>
        </p:nvSpPr>
        <p:spPr>
          <a:xfrm>
            <a:off x="4592850" y="740000"/>
            <a:ext cx="9102300" cy="77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050">
            <a:spAutoFit/>
          </a:bodyPr>
          <a:lstStyle/>
          <a:p>
            <a:pPr indent="0" lvl="0" marL="12700" marR="5080" rtl="0" algn="l">
              <a:lnSpc>
                <a:spcPct val="1161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950">
                <a:solidFill>
                  <a:srgbClr val="F7F7F7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Main Features for salon owner </a:t>
            </a:r>
            <a:endParaRPr sz="495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91" name="Google Shape;191;p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04075" y="1859763"/>
            <a:ext cx="3921249" cy="7969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75962" y="1859775"/>
            <a:ext cx="3921249" cy="79690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047850" y="1859775"/>
            <a:ext cx="3921249" cy="7969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1e08d093ed6_0_39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521786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199" name="Google Shape;199;g1e08d093ed6_0_39"/>
          <p:cNvSpPr txBox="1"/>
          <p:nvPr/>
        </p:nvSpPr>
        <p:spPr>
          <a:xfrm>
            <a:off x="1161527" y="454450"/>
            <a:ext cx="6612600" cy="736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5080" rtl="0" algn="ctr">
              <a:lnSpc>
                <a:spcPct val="1161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700">
                <a:solidFill>
                  <a:srgbClr val="F7F7F7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Admin web view</a:t>
            </a:r>
            <a:endParaRPr sz="47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200" name="Google Shape;200;g1e08d093ed6_0_39"/>
          <p:cNvGrpSpPr/>
          <p:nvPr/>
        </p:nvGrpSpPr>
        <p:grpSpPr>
          <a:xfrm flipH="1">
            <a:off x="10788450" y="974338"/>
            <a:ext cx="7499538" cy="5231696"/>
            <a:chOff x="0" y="1509531"/>
            <a:chExt cx="9501505" cy="7268264"/>
          </a:xfrm>
        </p:grpSpPr>
        <p:sp>
          <p:nvSpPr>
            <p:cNvPr id="201" name="Google Shape;201;g1e08d093ed6_0_39"/>
            <p:cNvSpPr/>
            <p:nvPr/>
          </p:nvSpPr>
          <p:spPr>
            <a:xfrm>
              <a:off x="0" y="1543804"/>
              <a:ext cx="8288020" cy="6868795"/>
            </a:xfrm>
            <a:custGeom>
              <a:rect b="b" l="l" r="r" t="t"/>
              <a:pathLst>
                <a:path extrusionOk="0" h="6868795" w="8288020">
                  <a:moveTo>
                    <a:pt x="8287493" y="6868754"/>
                  </a:moveTo>
                  <a:lnTo>
                    <a:pt x="0" y="6868754"/>
                  </a:lnTo>
                  <a:lnTo>
                    <a:pt x="0" y="6419171"/>
                  </a:lnTo>
                  <a:lnTo>
                    <a:pt x="7970970" y="6419171"/>
                  </a:lnTo>
                  <a:lnTo>
                    <a:pt x="7970970" y="405230"/>
                  </a:lnTo>
                  <a:lnTo>
                    <a:pt x="0" y="405230"/>
                  </a:lnTo>
                  <a:lnTo>
                    <a:pt x="0" y="0"/>
                  </a:lnTo>
                  <a:lnTo>
                    <a:pt x="7926617" y="0"/>
                  </a:lnTo>
                  <a:lnTo>
                    <a:pt x="7975183" y="3287"/>
                  </a:lnTo>
                  <a:lnTo>
                    <a:pt x="8021811" y="12861"/>
                  </a:lnTo>
                  <a:lnTo>
                    <a:pt x="8066072" y="28287"/>
                  </a:lnTo>
                  <a:lnTo>
                    <a:pt x="8107541" y="49132"/>
                  </a:lnTo>
                  <a:lnTo>
                    <a:pt x="8145789" y="74960"/>
                  </a:lnTo>
                  <a:lnTo>
                    <a:pt x="8180390" y="105339"/>
                  </a:lnTo>
                  <a:lnTo>
                    <a:pt x="8210917" y="139834"/>
                  </a:lnTo>
                  <a:lnTo>
                    <a:pt x="8236943" y="178011"/>
                  </a:lnTo>
                  <a:lnTo>
                    <a:pt x="8258040" y="219436"/>
                  </a:lnTo>
                  <a:lnTo>
                    <a:pt x="8273783" y="263675"/>
                  </a:lnTo>
                  <a:lnTo>
                    <a:pt x="8283743" y="310295"/>
                  </a:lnTo>
                  <a:lnTo>
                    <a:pt x="8287493" y="358860"/>
                  </a:lnTo>
                  <a:lnTo>
                    <a:pt x="8287493" y="68687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202" name="Google Shape;202;g1e08d093ed6_0_39"/>
            <p:cNvSpPr/>
            <p:nvPr/>
          </p:nvSpPr>
          <p:spPr>
            <a:xfrm>
              <a:off x="0" y="1509531"/>
              <a:ext cx="9501505" cy="7211695"/>
            </a:xfrm>
            <a:custGeom>
              <a:rect b="b" l="l" r="r" t="t"/>
              <a:pathLst>
                <a:path extrusionOk="0" h="7211695" w="9501505">
                  <a:moveTo>
                    <a:pt x="9501168" y="7056249"/>
                  </a:moveTo>
                  <a:lnTo>
                    <a:pt x="3854152" y="7056249"/>
                  </a:lnTo>
                  <a:lnTo>
                    <a:pt x="3901618" y="7048652"/>
                  </a:lnTo>
                  <a:lnTo>
                    <a:pt x="3943084" y="7027411"/>
                  </a:lnTo>
                  <a:lnTo>
                    <a:pt x="3975938" y="6994847"/>
                  </a:lnTo>
                  <a:lnTo>
                    <a:pt x="3997567" y="6953284"/>
                  </a:lnTo>
                  <a:lnTo>
                    <a:pt x="4005357" y="6905043"/>
                  </a:lnTo>
                  <a:lnTo>
                    <a:pt x="4005357" y="6903027"/>
                  </a:lnTo>
                  <a:lnTo>
                    <a:pt x="8285475" y="6903027"/>
                  </a:lnTo>
                  <a:lnTo>
                    <a:pt x="8285475" y="393133"/>
                  </a:lnTo>
                  <a:lnTo>
                    <a:pt x="8282188" y="344567"/>
                  </a:lnTo>
                  <a:lnTo>
                    <a:pt x="8272614" y="297948"/>
                  </a:lnTo>
                  <a:lnTo>
                    <a:pt x="8257187" y="253709"/>
                  </a:lnTo>
                  <a:lnTo>
                    <a:pt x="8236343" y="212284"/>
                  </a:lnTo>
                  <a:lnTo>
                    <a:pt x="8210515" y="174107"/>
                  </a:lnTo>
                  <a:lnTo>
                    <a:pt x="8180136" y="139612"/>
                  </a:lnTo>
                  <a:lnTo>
                    <a:pt x="8145641" y="109233"/>
                  </a:lnTo>
                  <a:lnTo>
                    <a:pt x="8107464" y="83405"/>
                  </a:lnTo>
                  <a:lnTo>
                    <a:pt x="8066039" y="62560"/>
                  </a:lnTo>
                  <a:lnTo>
                    <a:pt x="8021800" y="47134"/>
                  </a:lnTo>
                  <a:lnTo>
                    <a:pt x="7975181" y="37560"/>
                  </a:lnTo>
                  <a:lnTo>
                    <a:pt x="7926615" y="34272"/>
                  </a:lnTo>
                  <a:lnTo>
                    <a:pt x="0" y="34272"/>
                  </a:lnTo>
                  <a:lnTo>
                    <a:pt x="0" y="0"/>
                  </a:lnTo>
                  <a:lnTo>
                    <a:pt x="7934695" y="0"/>
                  </a:lnTo>
                  <a:lnTo>
                    <a:pt x="7983220" y="3016"/>
                  </a:lnTo>
                  <a:lnTo>
                    <a:pt x="8029965" y="11825"/>
                  </a:lnTo>
                  <a:lnTo>
                    <a:pt x="8074552" y="26063"/>
                  </a:lnTo>
                  <a:lnTo>
                    <a:pt x="8116617" y="45367"/>
                  </a:lnTo>
                  <a:lnTo>
                    <a:pt x="8155797" y="69373"/>
                  </a:lnTo>
                  <a:lnTo>
                    <a:pt x="8191728" y="97717"/>
                  </a:lnTo>
                  <a:lnTo>
                    <a:pt x="8224047" y="130037"/>
                  </a:lnTo>
                  <a:lnTo>
                    <a:pt x="8252392" y="165968"/>
                  </a:lnTo>
                  <a:lnTo>
                    <a:pt x="8276397" y="205148"/>
                  </a:lnTo>
                  <a:lnTo>
                    <a:pt x="8295701" y="247213"/>
                  </a:lnTo>
                  <a:lnTo>
                    <a:pt x="8309939" y="291799"/>
                  </a:lnTo>
                  <a:lnTo>
                    <a:pt x="8318749" y="338544"/>
                  </a:lnTo>
                  <a:lnTo>
                    <a:pt x="8321766" y="387084"/>
                  </a:lnTo>
                  <a:lnTo>
                    <a:pt x="8321766" y="6905043"/>
                  </a:lnTo>
                  <a:lnTo>
                    <a:pt x="9501168" y="6905043"/>
                  </a:lnTo>
                  <a:lnTo>
                    <a:pt x="9501168" y="7056249"/>
                  </a:lnTo>
                  <a:close/>
                </a:path>
                <a:path extrusionOk="0" h="7211695" w="9501505">
                  <a:moveTo>
                    <a:pt x="9349963" y="7211486"/>
                  </a:moveTo>
                  <a:lnTo>
                    <a:pt x="0" y="7211486"/>
                  </a:lnTo>
                  <a:lnTo>
                    <a:pt x="0" y="6903027"/>
                  </a:lnTo>
                  <a:lnTo>
                    <a:pt x="2325969" y="6903027"/>
                  </a:lnTo>
                  <a:lnTo>
                    <a:pt x="2325969" y="6905043"/>
                  </a:lnTo>
                  <a:lnTo>
                    <a:pt x="2333566" y="6952509"/>
                  </a:lnTo>
                  <a:lnTo>
                    <a:pt x="2354807" y="6993976"/>
                  </a:lnTo>
                  <a:lnTo>
                    <a:pt x="2387371" y="7026830"/>
                  </a:lnTo>
                  <a:lnTo>
                    <a:pt x="2428934" y="7048459"/>
                  </a:lnTo>
                  <a:lnTo>
                    <a:pt x="2477175" y="7056249"/>
                  </a:lnTo>
                  <a:lnTo>
                    <a:pt x="9501168" y="7056249"/>
                  </a:lnTo>
                  <a:lnTo>
                    <a:pt x="9501168" y="7060280"/>
                  </a:lnTo>
                  <a:lnTo>
                    <a:pt x="9493571" y="7107747"/>
                  </a:lnTo>
                  <a:lnTo>
                    <a:pt x="9472330" y="7149213"/>
                  </a:lnTo>
                  <a:lnTo>
                    <a:pt x="9439766" y="7182067"/>
                  </a:lnTo>
                  <a:lnTo>
                    <a:pt x="9398203" y="7203696"/>
                  </a:lnTo>
                  <a:lnTo>
                    <a:pt x="9349963" y="7211486"/>
                  </a:lnTo>
                  <a:close/>
                </a:path>
              </a:pathLst>
            </a:custGeom>
            <a:solidFill>
              <a:srgbClr val="9D6DF6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203" name="Google Shape;203;g1e08d093ed6_0_39"/>
            <p:cNvSpPr/>
            <p:nvPr/>
          </p:nvSpPr>
          <p:spPr>
            <a:xfrm>
              <a:off x="0" y="8414575"/>
              <a:ext cx="9241155" cy="363220"/>
            </a:xfrm>
            <a:custGeom>
              <a:rect b="b" l="l" r="r" t="t"/>
              <a:pathLst>
                <a:path extrusionOk="0" h="363220" w="9241155">
                  <a:moveTo>
                    <a:pt x="4005351" y="0"/>
                  </a:moveTo>
                  <a:lnTo>
                    <a:pt x="2323947" y="0"/>
                  </a:lnTo>
                  <a:lnTo>
                    <a:pt x="2323947" y="2019"/>
                  </a:lnTo>
                  <a:lnTo>
                    <a:pt x="2331758" y="49491"/>
                  </a:lnTo>
                  <a:lnTo>
                    <a:pt x="2353500" y="90957"/>
                  </a:lnTo>
                  <a:lnTo>
                    <a:pt x="2386660" y="123812"/>
                  </a:lnTo>
                  <a:lnTo>
                    <a:pt x="2428722" y="145440"/>
                  </a:lnTo>
                  <a:lnTo>
                    <a:pt x="2477173" y="153225"/>
                  </a:lnTo>
                  <a:lnTo>
                    <a:pt x="3854145" y="153225"/>
                  </a:lnTo>
                  <a:lnTo>
                    <a:pt x="3902392" y="145440"/>
                  </a:lnTo>
                  <a:lnTo>
                    <a:pt x="3943947" y="123812"/>
                  </a:lnTo>
                  <a:lnTo>
                    <a:pt x="3976509" y="90957"/>
                  </a:lnTo>
                  <a:lnTo>
                    <a:pt x="3997756" y="49491"/>
                  </a:lnTo>
                  <a:lnTo>
                    <a:pt x="4005351" y="2019"/>
                  </a:lnTo>
                  <a:lnTo>
                    <a:pt x="4005351" y="0"/>
                  </a:lnTo>
                  <a:close/>
                </a:path>
                <a:path extrusionOk="0" h="363220" w="9241155">
                  <a:moveTo>
                    <a:pt x="9241091" y="306451"/>
                  </a:moveTo>
                  <a:lnTo>
                    <a:pt x="0" y="306451"/>
                  </a:lnTo>
                  <a:lnTo>
                    <a:pt x="0" y="362902"/>
                  </a:lnTo>
                  <a:lnTo>
                    <a:pt x="9184640" y="362902"/>
                  </a:lnTo>
                  <a:lnTo>
                    <a:pt x="9207068" y="358330"/>
                  </a:lnTo>
                  <a:lnTo>
                    <a:pt x="9224962" y="346011"/>
                  </a:lnTo>
                  <a:lnTo>
                    <a:pt x="9236799" y="328028"/>
                  </a:lnTo>
                  <a:lnTo>
                    <a:pt x="9241091" y="306451"/>
                  </a:lnTo>
                  <a:close/>
                </a:path>
              </a:pathLst>
            </a:custGeom>
            <a:solidFill>
              <a:srgbClr val="521786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pic>
          <p:nvPicPr>
            <p:cNvPr id="204" name="Google Shape;204;g1e08d093ed6_0_39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0" y="1949034"/>
              <a:ext cx="7970969" cy="601595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05" name="Google Shape;205;g1e08d093ed6_0_39"/>
          <p:cNvGrpSpPr/>
          <p:nvPr/>
        </p:nvGrpSpPr>
        <p:grpSpPr>
          <a:xfrm>
            <a:off x="0" y="1593156"/>
            <a:ext cx="9501505" cy="7268264"/>
            <a:chOff x="0" y="1509531"/>
            <a:chExt cx="9501505" cy="7268264"/>
          </a:xfrm>
        </p:grpSpPr>
        <p:sp>
          <p:nvSpPr>
            <p:cNvPr id="206" name="Google Shape;206;g1e08d093ed6_0_39"/>
            <p:cNvSpPr/>
            <p:nvPr/>
          </p:nvSpPr>
          <p:spPr>
            <a:xfrm>
              <a:off x="0" y="1543804"/>
              <a:ext cx="8288020" cy="6868795"/>
            </a:xfrm>
            <a:custGeom>
              <a:rect b="b" l="l" r="r" t="t"/>
              <a:pathLst>
                <a:path extrusionOk="0" h="6868795" w="8288020">
                  <a:moveTo>
                    <a:pt x="8287493" y="6868754"/>
                  </a:moveTo>
                  <a:lnTo>
                    <a:pt x="0" y="6868754"/>
                  </a:lnTo>
                  <a:lnTo>
                    <a:pt x="0" y="6419171"/>
                  </a:lnTo>
                  <a:lnTo>
                    <a:pt x="7970970" y="6419171"/>
                  </a:lnTo>
                  <a:lnTo>
                    <a:pt x="7970970" y="405230"/>
                  </a:lnTo>
                  <a:lnTo>
                    <a:pt x="0" y="405230"/>
                  </a:lnTo>
                  <a:lnTo>
                    <a:pt x="0" y="0"/>
                  </a:lnTo>
                  <a:lnTo>
                    <a:pt x="7926617" y="0"/>
                  </a:lnTo>
                  <a:lnTo>
                    <a:pt x="7975183" y="3287"/>
                  </a:lnTo>
                  <a:lnTo>
                    <a:pt x="8021811" y="12861"/>
                  </a:lnTo>
                  <a:lnTo>
                    <a:pt x="8066072" y="28287"/>
                  </a:lnTo>
                  <a:lnTo>
                    <a:pt x="8107541" y="49132"/>
                  </a:lnTo>
                  <a:lnTo>
                    <a:pt x="8145789" y="74960"/>
                  </a:lnTo>
                  <a:lnTo>
                    <a:pt x="8180390" y="105339"/>
                  </a:lnTo>
                  <a:lnTo>
                    <a:pt x="8210917" y="139834"/>
                  </a:lnTo>
                  <a:lnTo>
                    <a:pt x="8236943" y="178011"/>
                  </a:lnTo>
                  <a:lnTo>
                    <a:pt x="8258040" y="219436"/>
                  </a:lnTo>
                  <a:lnTo>
                    <a:pt x="8273783" y="263675"/>
                  </a:lnTo>
                  <a:lnTo>
                    <a:pt x="8283743" y="310295"/>
                  </a:lnTo>
                  <a:lnTo>
                    <a:pt x="8287493" y="358860"/>
                  </a:lnTo>
                  <a:lnTo>
                    <a:pt x="8287493" y="68687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207" name="Google Shape;207;g1e08d093ed6_0_39"/>
            <p:cNvSpPr/>
            <p:nvPr/>
          </p:nvSpPr>
          <p:spPr>
            <a:xfrm>
              <a:off x="0" y="1509531"/>
              <a:ext cx="9501505" cy="7211695"/>
            </a:xfrm>
            <a:custGeom>
              <a:rect b="b" l="l" r="r" t="t"/>
              <a:pathLst>
                <a:path extrusionOk="0" h="7211695" w="9501505">
                  <a:moveTo>
                    <a:pt x="9501168" y="7056249"/>
                  </a:moveTo>
                  <a:lnTo>
                    <a:pt x="3854152" y="7056249"/>
                  </a:lnTo>
                  <a:lnTo>
                    <a:pt x="3901618" y="7048652"/>
                  </a:lnTo>
                  <a:lnTo>
                    <a:pt x="3943084" y="7027411"/>
                  </a:lnTo>
                  <a:lnTo>
                    <a:pt x="3975938" y="6994847"/>
                  </a:lnTo>
                  <a:lnTo>
                    <a:pt x="3997567" y="6953284"/>
                  </a:lnTo>
                  <a:lnTo>
                    <a:pt x="4005357" y="6905043"/>
                  </a:lnTo>
                  <a:lnTo>
                    <a:pt x="4005357" y="6903027"/>
                  </a:lnTo>
                  <a:lnTo>
                    <a:pt x="8285475" y="6903027"/>
                  </a:lnTo>
                  <a:lnTo>
                    <a:pt x="8285475" y="393133"/>
                  </a:lnTo>
                  <a:lnTo>
                    <a:pt x="8282188" y="344567"/>
                  </a:lnTo>
                  <a:lnTo>
                    <a:pt x="8272614" y="297948"/>
                  </a:lnTo>
                  <a:lnTo>
                    <a:pt x="8257187" y="253709"/>
                  </a:lnTo>
                  <a:lnTo>
                    <a:pt x="8236343" y="212284"/>
                  </a:lnTo>
                  <a:lnTo>
                    <a:pt x="8210515" y="174107"/>
                  </a:lnTo>
                  <a:lnTo>
                    <a:pt x="8180136" y="139612"/>
                  </a:lnTo>
                  <a:lnTo>
                    <a:pt x="8145641" y="109233"/>
                  </a:lnTo>
                  <a:lnTo>
                    <a:pt x="8107464" y="83405"/>
                  </a:lnTo>
                  <a:lnTo>
                    <a:pt x="8066039" y="62560"/>
                  </a:lnTo>
                  <a:lnTo>
                    <a:pt x="8021800" y="47134"/>
                  </a:lnTo>
                  <a:lnTo>
                    <a:pt x="7975181" y="37560"/>
                  </a:lnTo>
                  <a:lnTo>
                    <a:pt x="7926615" y="34272"/>
                  </a:lnTo>
                  <a:lnTo>
                    <a:pt x="0" y="34272"/>
                  </a:lnTo>
                  <a:lnTo>
                    <a:pt x="0" y="0"/>
                  </a:lnTo>
                  <a:lnTo>
                    <a:pt x="7934695" y="0"/>
                  </a:lnTo>
                  <a:lnTo>
                    <a:pt x="7983220" y="3016"/>
                  </a:lnTo>
                  <a:lnTo>
                    <a:pt x="8029965" y="11825"/>
                  </a:lnTo>
                  <a:lnTo>
                    <a:pt x="8074552" y="26063"/>
                  </a:lnTo>
                  <a:lnTo>
                    <a:pt x="8116617" y="45367"/>
                  </a:lnTo>
                  <a:lnTo>
                    <a:pt x="8155797" y="69373"/>
                  </a:lnTo>
                  <a:lnTo>
                    <a:pt x="8191728" y="97717"/>
                  </a:lnTo>
                  <a:lnTo>
                    <a:pt x="8224047" y="130037"/>
                  </a:lnTo>
                  <a:lnTo>
                    <a:pt x="8252392" y="165968"/>
                  </a:lnTo>
                  <a:lnTo>
                    <a:pt x="8276397" y="205148"/>
                  </a:lnTo>
                  <a:lnTo>
                    <a:pt x="8295701" y="247213"/>
                  </a:lnTo>
                  <a:lnTo>
                    <a:pt x="8309939" y="291799"/>
                  </a:lnTo>
                  <a:lnTo>
                    <a:pt x="8318749" y="338544"/>
                  </a:lnTo>
                  <a:lnTo>
                    <a:pt x="8321766" y="387084"/>
                  </a:lnTo>
                  <a:lnTo>
                    <a:pt x="8321766" y="6905043"/>
                  </a:lnTo>
                  <a:lnTo>
                    <a:pt x="9501168" y="6905043"/>
                  </a:lnTo>
                  <a:lnTo>
                    <a:pt x="9501168" y="7056249"/>
                  </a:lnTo>
                  <a:close/>
                </a:path>
                <a:path extrusionOk="0" h="7211695" w="9501505">
                  <a:moveTo>
                    <a:pt x="9349963" y="7211486"/>
                  </a:moveTo>
                  <a:lnTo>
                    <a:pt x="0" y="7211486"/>
                  </a:lnTo>
                  <a:lnTo>
                    <a:pt x="0" y="6903027"/>
                  </a:lnTo>
                  <a:lnTo>
                    <a:pt x="2325969" y="6903027"/>
                  </a:lnTo>
                  <a:lnTo>
                    <a:pt x="2325969" y="6905043"/>
                  </a:lnTo>
                  <a:lnTo>
                    <a:pt x="2333566" y="6952509"/>
                  </a:lnTo>
                  <a:lnTo>
                    <a:pt x="2354807" y="6993976"/>
                  </a:lnTo>
                  <a:lnTo>
                    <a:pt x="2387371" y="7026830"/>
                  </a:lnTo>
                  <a:lnTo>
                    <a:pt x="2428934" y="7048459"/>
                  </a:lnTo>
                  <a:lnTo>
                    <a:pt x="2477175" y="7056249"/>
                  </a:lnTo>
                  <a:lnTo>
                    <a:pt x="9501168" y="7056249"/>
                  </a:lnTo>
                  <a:lnTo>
                    <a:pt x="9501168" y="7060280"/>
                  </a:lnTo>
                  <a:lnTo>
                    <a:pt x="9493571" y="7107747"/>
                  </a:lnTo>
                  <a:lnTo>
                    <a:pt x="9472330" y="7149213"/>
                  </a:lnTo>
                  <a:lnTo>
                    <a:pt x="9439766" y="7182067"/>
                  </a:lnTo>
                  <a:lnTo>
                    <a:pt x="9398203" y="7203696"/>
                  </a:lnTo>
                  <a:lnTo>
                    <a:pt x="9349963" y="7211486"/>
                  </a:lnTo>
                  <a:close/>
                </a:path>
              </a:pathLst>
            </a:custGeom>
            <a:solidFill>
              <a:srgbClr val="9D6DF6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208" name="Google Shape;208;g1e08d093ed6_0_39"/>
            <p:cNvSpPr/>
            <p:nvPr/>
          </p:nvSpPr>
          <p:spPr>
            <a:xfrm>
              <a:off x="0" y="8414575"/>
              <a:ext cx="9241155" cy="363220"/>
            </a:xfrm>
            <a:custGeom>
              <a:rect b="b" l="l" r="r" t="t"/>
              <a:pathLst>
                <a:path extrusionOk="0" h="363220" w="9241155">
                  <a:moveTo>
                    <a:pt x="4005351" y="0"/>
                  </a:moveTo>
                  <a:lnTo>
                    <a:pt x="2323947" y="0"/>
                  </a:lnTo>
                  <a:lnTo>
                    <a:pt x="2323947" y="2019"/>
                  </a:lnTo>
                  <a:lnTo>
                    <a:pt x="2331758" y="49491"/>
                  </a:lnTo>
                  <a:lnTo>
                    <a:pt x="2353500" y="90957"/>
                  </a:lnTo>
                  <a:lnTo>
                    <a:pt x="2386660" y="123812"/>
                  </a:lnTo>
                  <a:lnTo>
                    <a:pt x="2428722" y="145440"/>
                  </a:lnTo>
                  <a:lnTo>
                    <a:pt x="2477173" y="153225"/>
                  </a:lnTo>
                  <a:lnTo>
                    <a:pt x="3854145" y="153225"/>
                  </a:lnTo>
                  <a:lnTo>
                    <a:pt x="3902392" y="145440"/>
                  </a:lnTo>
                  <a:lnTo>
                    <a:pt x="3943947" y="123812"/>
                  </a:lnTo>
                  <a:lnTo>
                    <a:pt x="3976509" y="90957"/>
                  </a:lnTo>
                  <a:lnTo>
                    <a:pt x="3997756" y="49491"/>
                  </a:lnTo>
                  <a:lnTo>
                    <a:pt x="4005351" y="2019"/>
                  </a:lnTo>
                  <a:lnTo>
                    <a:pt x="4005351" y="0"/>
                  </a:lnTo>
                  <a:close/>
                </a:path>
                <a:path extrusionOk="0" h="363220" w="9241155">
                  <a:moveTo>
                    <a:pt x="9241091" y="306451"/>
                  </a:moveTo>
                  <a:lnTo>
                    <a:pt x="0" y="306451"/>
                  </a:lnTo>
                  <a:lnTo>
                    <a:pt x="0" y="362902"/>
                  </a:lnTo>
                  <a:lnTo>
                    <a:pt x="9184640" y="362902"/>
                  </a:lnTo>
                  <a:lnTo>
                    <a:pt x="9207068" y="358330"/>
                  </a:lnTo>
                  <a:lnTo>
                    <a:pt x="9224962" y="346011"/>
                  </a:lnTo>
                  <a:lnTo>
                    <a:pt x="9236799" y="328028"/>
                  </a:lnTo>
                  <a:lnTo>
                    <a:pt x="9241091" y="306451"/>
                  </a:lnTo>
                  <a:close/>
                </a:path>
              </a:pathLst>
            </a:custGeom>
            <a:solidFill>
              <a:srgbClr val="521786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pic>
          <p:nvPicPr>
            <p:cNvPr id="209" name="Google Shape;209;g1e08d093ed6_0_39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0" y="1949034"/>
              <a:ext cx="7970969" cy="6015956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10" name="Google Shape;210;g1e08d093ed6_0_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906875"/>
            <a:ext cx="7928525" cy="6138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g1e08d093ed6_0_3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066050" y="1190650"/>
            <a:ext cx="6221952" cy="444914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2" name="Google Shape;212;g1e08d093ed6_0_39"/>
          <p:cNvGrpSpPr/>
          <p:nvPr/>
        </p:nvGrpSpPr>
        <p:grpSpPr>
          <a:xfrm flipH="1">
            <a:off x="9634979" y="4571945"/>
            <a:ext cx="8653021" cy="5714309"/>
            <a:chOff x="0" y="1509531"/>
            <a:chExt cx="9501505" cy="7268264"/>
          </a:xfrm>
        </p:grpSpPr>
        <p:sp>
          <p:nvSpPr>
            <p:cNvPr id="213" name="Google Shape;213;g1e08d093ed6_0_39"/>
            <p:cNvSpPr/>
            <p:nvPr/>
          </p:nvSpPr>
          <p:spPr>
            <a:xfrm>
              <a:off x="0" y="1543804"/>
              <a:ext cx="8288020" cy="6868795"/>
            </a:xfrm>
            <a:custGeom>
              <a:rect b="b" l="l" r="r" t="t"/>
              <a:pathLst>
                <a:path extrusionOk="0" h="6868795" w="8288020">
                  <a:moveTo>
                    <a:pt x="8287493" y="6868754"/>
                  </a:moveTo>
                  <a:lnTo>
                    <a:pt x="0" y="6868754"/>
                  </a:lnTo>
                  <a:lnTo>
                    <a:pt x="0" y="6419171"/>
                  </a:lnTo>
                  <a:lnTo>
                    <a:pt x="7970970" y="6419171"/>
                  </a:lnTo>
                  <a:lnTo>
                    <a:pt x="7970970" y="405230"/>
                  </a:lnTo>
                  <a:lnTo>
                    <a:pt x="0" y="405230"/>
                  </a:lnTo>
                  <a:lnTo>
                    <a:pt x="0" y="0"/>
                  </a:lnTo>
                  <a:lnTo>
                    <a:pt x="7926617" y="0"/>
                  </a:lnTo>
                  <a:lnTo>
                    <a:pt x="7975183" y="3287"/>
                  </a:lnTo>
                  <a:lnTo>
                    <a:pt x="8021811" y="12861"/>
                  </a:lnTo>
                  <a:lnTo>
                    <a:pt x="8066072" y="28287"/>
                  </a:lnTo>
                  <a:lnTo>
                    <a:pt x="8107541" y="49132"/>
                  </a:lnTo>
                  <a:lnTo>
                    <a:pt x="8145789" y="74960"/>
                  </a:lnTo>
                  <a:lnTo>
                    <a:pt x="8180390" y="105339"/>
                  </a:lnTo>
                  <a:lnTo>
                    <a:pt x="8210917" y="139834"/>
                  </a:lnTo>
                  <a:lnTo>
                    <a:pt x="8236943" y="178011"/>
                  </a:lnTo>
                  <a:lnTo>
                    <a:pt x="8258040" y="219436"/>
                  </a:lnTo>
                  <a:lnTo>
                    <a:pt x="8273783" y="263675"/>
                  </a:lnTo>
                  <a:lnTo>
                    <a:pt x="8283743" y="310295"/>
                  </a:lnTo>
                  <a:lnTo>
                    <a:pt x="8287493" y="358860"/>
                  </a:lnTo>
                  <a:lnTo>
                    <a:pt x="8287493" y="68687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214" name="Google Shape;214;g1e08d093ed6_0_39"/>
            <p:cNvSpPr/>
            <p:nvPr/>
          </p:nvSpPr>
          <p:spPr>
            <a:xfrm>
              <a:off x="0" y="1509531"/>
              <a:ext cx="9501505" cy="7211695"/>
            </a:xfrm>
            <a:custGeom>
              <a:rect b="b" l="l" r="r" t="t"/>
              <a:pathLst>
                <a:path extrusionOk="0" h="7211695" w="9501505">
                  <a:moveTo>
                    <a:pt x="9501168" y="7056249"/>
                  </a:moveTo>
                  <a:lnTo>
                    <a:pt x="3854152" y="7056249"/>
                  </a:lnTo>
                  <a:lnTo>
                    <a:pt x="3901618" y="7048652"/>
                  </a:lnTo>
                  <a:lnTo>
                    <a:pt x="3943084" y="7027411"/>
                  </a:lnTo>
                  <a:lnTo>
                    <a:pt x="3975938" y="6994847"/>
                  </a:lnTo>
                  <a:lnTo>
                    <a:pt x="3997567" y="6953284"/>
                  </a:lnTo>
                  <a:lnTo>
                    <a:pt x="4005357" y="6905043"/>
                  </a:lnTo>
                  <a:lnTo>
                    <a:pt x="4005357" y="6903027"/>
                  </a:lnTo>
                  <a:lnTo>
                    <a:pt x="8285475" y="6903027"/>
                  </a:lnTo>
                  <a:lnTo>
                    <a:pt x="8285475" y="393133"/>
                  </a:lnTo>
                  <a:lnTo>
                    <a:pt x="8282188" y="344567"/>
                  </a:lnTo>
                  <a:lnTo>
                    <a:pt x="8272614" y="297948"/>
                  </a:lnTo>
                  <a:lnTo>
                    <a:pt x="8257187" y="253709"/>
                  </a:lnTo>
                  <a:lnTo>
                    <a:pt x="8236343" y="212284"/>
                  </a:lnTo>
                  <a:lnTo>
                    <a:pt x="8210515" y="174107"/>
                  </a:lnTo>
                  <a:lnTo>
                    <a:pt x="8180136" y="139612"/>
                  </a:lnTo>
                  <a:lnTo>
                    <a:pt x="8145641" y="109233"/>
                  </a:lnTo>
                  <a:lnTo>
                    <a:pt x="8107464" y="83405"/>
                  </a:lnTo>
                  <a:lnTo>
                    <a:pt x="8066039" y="62560"/>
                  </a:lnTo>
                  <a:lnTo>
                    <a:pt x="8021800" y="47134"/>
                  </a:lnTo>
                  <a:lnTo>
                    <a:pt x="7975181" y="37560"/>
                  </a:lnTo>
                  <a:lnTo>
                    <a:pt x="7926615" y="34272"/>
                  </a:lnTo>
                  <a:lnTo>
                    <a:pt x="0" y="34272"/>
                  </a:lnTo>
                  <a:lnTo>
                    <a:pt x="0" y="0"/>
                  </a:lnTo>
                  <a:lnTo>
                    <a:pt x="7934695" y="0"/>
                  </a:lnTo>
                  <a:lnTo>
                    <a:pt x="7983220" y="3016"/>
                  </a:lnTo>
                  <a:lnTo>
                    <a:pt x="8029965" y="11825"/>
                  </a:lnTo>
                  <a:lnTo>
                    <a:pt x="8074552" y="26063"/>
                  </a:lnTo>
                  <a:lnTo>
                    <a:pt x="8116617" y="45367"/>
                  </a:lnTo>
                  <a:lnTo>
                    <a:pt x="8155797" y="69373"/>
                  </a:lnTo>
                  <a:lnTo>
                    <a:pt x="8191728" y="97717"/>
                  </a:lnTo>
                  <a:lnTo>
                    <a:pt x="8224047" y="130037"/>
                  </a:lnTo>
                  <a:lnTo>
                    <a:pt x="8252392" y="165968"/>
                  </a:lnTo>
                  <a:lnTo>
                    <a:pt x="8276397" y="205148"/>
                  </a:lnTo>
                  <a:lnTo>
                    <a:pt x="8295701" y="247213"/>
                  </a:lnTo>
                  <a:lnTo>
                    <a:pt x="8309939" y="291799"/>
                  </a:lnTo>
                  <a:lnTo>
                    <a:pt x="8318749" y="338544"/>
                  </a:lnTo>
                  <a:lnTo>
                    <a:pt x="8321766" y="387084"/>
                  </a:lnTo>
                  <a:lnTo>
                    <a:pt x="8321766" y="6905043"/>
                  </a:lnTo>
                  <a:lnTo>
                    <a:pt x="9501168" y="6905043"/>
                  </a:lnTo>
                  <a:lnTo>
                    <a:pt x="9501168" y="7056249"/>
                  </a:lnTo>
                  <a:close/>
                </a:path>
                <a:path extrusionOk="0" h="7211695" w="9501505">
                  <a:moveTo>
                    <a:pt x="9349963" y="7211486"/>
                  </a:moveTo>
                  <a:lnTo>
                    <a:pt x="0" y="7211486"/>
                  </a:lnTo>
                  <a:lnTo>
                    <a:pt x="0" y="6903027"/>
                  </a:lnTo>
                  <a:lnTo>
                    <a:pt x="2325969" y="6903027"/>
                  </a:lnTo>
                  <a:lnTo>
                    <a:pt x="2325969" y="6905043"/>
                  </a:lnTo>
                  <a:lnTo>
                    <a:pt x="2333566" y="6952509"/>
                  </a:lnTo>
                  <a:lnTo>
                    <a:pt x="2354807" y="6993976"/>
                  </a:lnTo>
                  <a:lnTo>
                    <a:pt x="2387371" y="7026830"/>
                  </a:lnTo>
                  <a:lnTo>
                    <a:pt x="2428934" y="7048459"/>
                  </a:lnTo>
                  <a:lnTo>
                    <a:pt x="2477175" y="7056249"/>
                  </a:lnTo>
                  <a:lnTo>
                    <a:pt x="9501168" y="7056249"/>
                  </a:lnTo>
                  <a:lnTo>
                    <a:pt x="9501168" y="7060280"/>
                  </a:lnTo>
                  <a:lnTo>
                    <a:pt x="9493571" y="7107747"/>
                  </a:lnTo>
                  <a:lnTo>
                    <a:pt x="9472330" y="7149213"/>
                  </a:lnTo>
                  <a:lnTo>
                    <a:pt x="9439766" y="7182067"/>
                  </a:lnTo>
                  <a:lnTo>
                    <a:pt x="9398203" y="7203696"/>
                  </a:lnTo>
                  <a:lnTo>
                    <a:pt x="9349963" y="7211486"/>
                  </a:lnTo>
                  <a:close/>
                </a:path>
              </a:pathLst>
            </a:custGeom>
            <a:solidFill>
              <a:srgbClr val="9D6DF6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215" name="Google Shape;215;g1e08d093ed6_0_39"/>
            <p:cNvSpPr/>
            <p:nvPr/>
          </p:nvSpPr>
          <p:spPr>
            <a:xfrm>
              <a:off x="0" y="8414575"/>
              <a:ext cx="9241155" cy="363220"/>
            </a:xfrm>
            <a:custGeom>
              <a:rect b="b" l="l" r="r" t="t"/>
              <a:pathLst>
                <a:path extrusionOk="0" h="363220" w="9241155">
                  <a:moveTo>
                    <a:pt x="4005351" y="0"/>
                  </a:moveTo>
                  <a:lnTo>
                    <a:pt x="2323947" y="0"/>
                  </a:lnTo>
                  <a:lnTo>
                    <a:pt x="2323947" y="2019"/>
                  </a:lnTo>
                  <a:lnTo>
                    <a:pt x="2331758" y="49491"/>
                  </a:lnTo>
                  <a:lnTo>
                    <a:pt x="2353500" y="90957"/>
                  </a:lnTo>
                  <a:lnTo>
                    <a:pt x="2386660" y="123812"/>
                  </a:lnTo>
                  <a:lnTo>
                    <a:pt x="2428722" y="145440"/>
                  </a:lnTo>
                  <a:lnTo>
                    <a:pt x="2477173" y="153225"/>
                  </a:lnTo>
                  <a:lnTo>
                    <a:pt x="3854145" y="153225"/>
                  </a:lnTo>
                  <a:lnTo>
                    <a:pt x="3902392" y="145440"/>
                  </a:lnTo>
                  <a:lnTo>
                    <a:pt x="3943947" y="123812"/>
                  </a:lnTo>
                  <a:lnTo>
                    <a:pt x="3976509" y="90957"/>
                  </a:lnTo>
                  <a:lnTo>
                    <a:pt x="3997756" y="49491"/>
                  </a:lnTo>
                  <a:lnTo>
                    <a:pt x="4005351" y="2019"/>
                  </a:lnTo>
                  <a:lnTo>
                    <a:pt x="4005351" y="0"/>
                  </a:lnTo>
                  <a:close/>
                </a:path>
                <a:path extrusionOk="0" h="363220" w="9241155">
                  <a:moveTo>
                    <a:pt x="9241091" y="306451"/>
                  </a:moveTo>
                  <a:lnTo>
                    <a:pt x="0" y="306451"/>
                  </a:lnTo>
                  <a:lnTo>
                    <a:pt x="0" y="362902"/>
                  </a:lnTo>
                  <a:lnTo>
                    <a:pt x="9184640" y="362902"/>
                  </a:lnTo>
                  <a:lnTo>
                    <a:pt x="9207068" y="358330"/>
                  </a:lnTo>
                  <a:lnTo>
                    <a:pt x="9224962" y="346011"/>
                  </a:lnTo>
                  <a:lnTo>
                    <a:pt x="9236799" y="328028"/>
                  </a:lnTo>
                  <a:lnTo>
                    <a:pt x="9241091" y="306451"/>
                  </a:lnTo>
                  <a:close/>
                </a:path>
              </a:pathLst>
            </a:custGeom>
            <a:solidFill>
              <a:srgbClr val="521786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pic>
          <p:nvPicPr>
            <p:cNvPr id="216" name="Google Shape;216;g1e08d093ed6_0_39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0" y="1949034"/>
              <a:ext cx="7970969" cy="6015956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17" name="Google Shape;217;g1e08d093ed6_0_3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1106625" y="4922950"/>
            <a:ext cx="7181373" cy="4795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10"/>
          <p:cNvSpPr/>
          <p:nvPr/>
        </p:nvSpPr>
        <p:spPr>
          <a:xfrm>
            <a:off x="0" y="3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521786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223" name="Google Shape;223;p10"/>
          <p:cNvSpPr txBox="1"/>
          <p:nvPr>
            <p:ph type="title"/>
          </p:nvPr>
        </p:nvSpPr>
        <p:spPr>
          <a:xfrm>
            <a:off x="1869075" y="1637700"/>
            <a:ext cx="5122800" cy="77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050">
            <a:spAutoFit/>
          </a:bodyPr>
          <a:lstStyle/>
          <a:p>
            <a:pPr indent="0" lvl="0" marL="12700" marR="5080" rtl="0" algn="l">
              <a:lnSpc>
                <a:spcPct val="1161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4950">
                <a:solidFill>
                  <a:srgbClr val="F7F7F7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TECHNOLOGIES</a:t>
            </a:r>
            <a:endParaRPr sz="495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24" name="Google Shape;224;p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786450" y="7464275"/>
            <a:ext cx="9501550" cy="2854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234625" y="0"/>
            <a:ext cx="5638800" cy="800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1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786438" y="-12"/>
            <a:ext cx="4448175" cy="8753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p1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2123450" y="7222963"/>
            <a:ext cx="3181350" cy="3095625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10"/>
          <p:cNvSpPr/>
          <p:nvPr/>
        </p:nvSpPr>
        <p:spPr>
          <a:xfrm>
            <a:off x="1160237" y="3620567"/>
            <a:ext cx="6540500" cy="1669414"/>
          </a:xfrm>
          <a:custGeom>
            <a:rect b="b" l="l" r="r" t="t"/>
            <a:pathLst>
              <a:path extrusionOk="0" h="1669414" w="6540500">
                <a:moveTo>
                  <a:pt x="6486335" y="1669404"/>
                </a:moveTo>
                <a:lnTo>
                  <a:pt x="54056" y="1669404"/>
                </a:lnTo>
                <a:lnTo>
                  <a:pt x="35214" y="1665586"/>
                </a:lnTo>
                <a:lnTo>
                  <a:pt x="16899" y="1653224"/>
                </a:lnTo>
                <a:lnTo>
                  <a:pt x="4537" y="1634910"/>
                </a:lnTo>
                <a:lnTo>
                  <a:pt x="0" y="1612518"/>
                </a:lnTo>
                <a:lnTo>
                  <a:pt x="0" y="57606"/>
                </a:lnTo>
                <a:lnTo>
                  <a:pt x="4537" y="35213"/>
                </a:lnTo>
                <a:lnTo>
                  <a:pt x="16899" y="16899"/>
                </a:lnTo>
                <a:lnTo>
                  <a:pt x="35214" y="4537"/>
                </a:lnTo>
                <a:lnTo>
                  <a:pt x="57606" y="0"/>
                </a:lnTo>
                <a:lnTo>
                  <a:pt x="6482785" y="0"/>
                </a:lnTo>
                <a:lnTo>
                  <a:pt x="6505177" y="4537"/>
                </a:lnTo>
                <a:lnTo>
                  <a:pt x="6523491" y="16899"/>
                </a:lnTo>
                <a:lnTo>
                  <a:pt x="6535853" y="35213"/>
                </a:lnTo>
                <a:lnTo>
                  <a:pt x="6540390" y="57606"/>
                </a:lnTo>
                <a:lnTo>
                  <a:pt x="6540390" y="1612518"/>
                </a:lnTo>
                <a:lnTo>
                  <a:pt x="6535853" y="1634910"/>
                </a:lnTo>
                <a:lnTo>
                  <a:pt x="6523491" y="1653224"/>
                </a:lnTo>
                <a:lnTo>
                  <a:pt x="6505177" y="1665586"/>
                </a:lnTo>
                <a:lnTo>
                  <a:pt x="6486335" y="1669404"/>
                </a:lnTo>
                <a:close/>
              </a:path>
            </a:pathLst>
          </a:custGeom>
          <a:solidFill>
            <a:srgbClr val="9D6DF6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229" name="Google Shape;229;p10"/>
          <p:cNvSpPr/>
          <p:nvPr/>
        </p:nvSpPr>
        <p:spPr>
          <a:xfrm>
            <a:off x="1160237" y="6023260"/>
            <a:ext cx="6540500" cy="1669415"/>
          </a:xfrm>
          <a:custGeom>
            <a:rect b="b" l="l" r="r" t="t"/>
            <a:pathLst>
              <a:path extrusionOk="0" h="1669415" w="6540500">
                <a:moveTo>
                  <a:pt x="6486333" y="1669404"/>
                </a:moveTo>
                <a:lnTo>
                  <a:pt x="54058" y="1669404"/>
                </a:lnTo>
                <a:lnTo>
                  <a:pt x="35214" y="1665586"/>
                </a:lnTo>
                <a:lnTo>
                  <a:pt x="16899" y="1653224"/>
                </a:lnTo>
                <a:lnTo>
                  <a:pt x="4537" y="1634910"/>
                </a:lnTo>
                <a:lnTo>
                  <a:pt x="0" y="1612518"/>
                </a:lnTo>
                <a:lnTo>
                  <a:pt x="0" y="57606"/>
                </a:lnTo>
                <a:lnTo>
                  <a:pt x="16899" y="16899"/>
                </a:lnTo>
                <a:lnTo>
                  <a:pt x="57606" y="0"/>
                </a:lnTo>
                <a:lnTo>
                  <a:pt x="6482785" y="0"/>
                </a:lnTo>
                <a:lnTo>
                  <a:pt x="6505177" y="4537"/>
                </a:lnTo>
                <a:lnTo>
                  <a:pt x="6523491" y="16899"/>
                </a:lnTo>
                <a:lnTo>
                  <a:pt x="6535853" y="35214"/>
                </a:lnTo>
                <a:lnTo>
                  <a:pt x="6540390" y="57606"/>
                </a:lnTo>
                <a:lnTo>
                  <a:pt x="6540390" y="1612518"/>
                </a:lnTo>
                <a:lnTo>
                  <a:pt x="6535853" y="1634910"/>
                </a:lnTo>
                <a:lnTo>
                  <a:pt x="6523491" y="1653224"/>
                </a:lnTo>
                <a:lnTo>
                  <a:pt x="6505177" y="1665586"/>
                </a:lnTo>
                <a:lnTo>
                  <a:pt x="6486333" y="1669404"/>
                </a:lnTo>
                <a:close/>
              </a:path>
            </a:pathLst>
          </a:custGeom>
          <a:solidFill>
            <a:srgbClr val="9D6DF6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230" name="Google Shape;230;p10"/>
          <p:cNvSpPr txBox="1"/>
          <p:nvPr/>
        </p:nvSpPr>
        <p:spPr>
          <a:xfrm>
            <a:off x="1709615" y="4096886"/>
            <a:ext cx="5442000" cy="628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F7F7F7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Flutter for the front end.</a:t>
            </a:r>
            <a:endParaRPr sz="40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31" name="Google Shape;231;p10"/>
          <p:cNvSpPr txBox="1"/>
          <p:nvPr/>
        </p:nvSpPr>
        <p:spPr>
          <a:xfrm>
            <a:off x="1569876" y="6499575"/>
            <a:ext cx="6130800" cy="628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F7F7F7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Node-JS for the backend.</a:t>
            </a:r>
            <a:endParaRPr sz="40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3"/>
          <p:cNvSpPr/>
          <p:nvPr/>
        </p:nvSpPr>
        <p:spPr>
          <a:xfrm>
            <a:off x="0" y="1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521786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237" name="Google Shape;237;p13"/>
          <p:cNvSpPr/>
          <p:nvPr/>
        </p:nvSpPr>
        <p:spPr>
          <a:xfrm>
            <a:off x="6685836" y="1028701"/>
            <a:ext cx="10574020" cy="2392680"/>
          </a:xfrm>
          <a:custGeom>
            <a:rect b="b" l="l" r="r" t="t"/>
            <a:pathLst>
              <a:path extrusionOk="0" h="2392679" w="10574019">
                <a:moveTo>
                  <a:pt x="10517205" y="2392421"/>
                </a:moveTo>
                <a:lnTo>
                  <a:pt x="56255" y="2392421"/>
                </a:lnTo>
                <a:lnTo>
                  <a:pt x="35213" y="2388157"/>
                </a:lnTo>
                <a:lnTo>
                  <a:pt x="16899" y="2375795"/>
                </a:lnTo>
                <a:lnTo>
                  <a:pt x="4537" y="2357481"/>
                </a:lnTo>
                <a:lnTo>
                  <a:pt x="0" y="2335089"/>
                </a:lnTo>
                <a:lnTo>
                  <a:pt x="0" y="57605"/>
                </a:lnTo>
                <a:lnTo>
                  <a:pt x="16899" y="16899"/>
                </a:lnTo>
                <a:lnTo>
                  <a:pt x="57605" y="0"/>
                </a:lnTo>
                <a:lnTo>
                  <a:pt x="10515855" y="0"/>
                </a:lnTo>
                <a:lnTo>
                  <a:pt x="10538247" y="4537"/>
                </a:lnTo>
                <a:lnTo>
                  <a:pt x="10556562" y="16899"/>
                </a:lnTo>
                <a:lnTo>
                  <a:pt x="10568924" y="35214"/>
                </a:lnTo>
                <a:lnTo>
                  <a:pt x="10573461" y="57605"/>
                </a:lnTo>
                <a:lnTo>
                  <a:pt x="10573461" y="2335089"/>
                </a:lnTo>
                <a:lnTo>
                  <a:pt x="10568924" y="2357481"/>
                </a:lnTo>
                <a:lnTo>
                  <a:pt x="10556562" y="2375795"/>
                </a:lnTo>
                <a:lnTo>
                  <a:pt x="10538247" y="2388157"/>
                </a:lnTo>
                <a:lnTo>
                  <a:pt x="10517205" y="2392421"/>
                </a:lnTo>
                <a:close/>
              </a:path>
            </a:pathLst>
          </a:custGeom>
          <a:solidFill>
            <a:srgbClr val="F7F7F7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238" name="Google Shape;238;p13"/>
          <p:cNvSpPr/>
          <p:nvPr/>
        </p:nvSpPr>
        <p:spPr>
          <a:xfrm>
            <a:off x="6685836" y="3947154"/>
            <a:ext cx="10574020" cy="2392680"/>
          </a:xfrm>
          <a:custGeom>
            <a:rect b="b" l="l" r="r" t="t"/>
            <a:pathLst>
              <a:path extrusionOk="0" h="2392679" w="10574019">
                <a:moveTo>
                  <a:pt x="10517200" y="2392421"/>
                </a:moveTo>
                <a:lnTo>
                  <a:pt x="56260" y="2392421"/>
                </a:lnTo>
                <a:lnTo>
                  <a:pt x="35213" y="2388157"/>
                </a:lnTo>
                <a:lnTo>
                  <a:pt x="16899" y="2375795"/>
                </a:lnTo>
                <a:lnTo>
                  <a:pt x="4537" y="2357481"/>
                </a:lnTo>
                <a:lnTo>
                  <a:pt x="0" y="2335089"/>
                </a:lnTo>
                <a:lnTo>
                  <a:pt x="0" y="57605"/>
                </a:lnTo>
                <a:lnTo>
                  <a:pt x="4537" y="35214"/>
                </a:lnTo>
                <a:lnTo>
                  <a:pt x="16899" y="16899"/>
                </a:lnTo>
                <a:lnTo>
                  <a:pt x="35213" y="4537"/>
                </a:lnTo>
                <a:lnTo>
                  <a:pt x="57605" y="0"/>
                </a:lnTo>
                <a:lnTo>
                  <a:pt x="10515855" y="0"/>
                </a:lnTo>
                <a:lnTo>
                  <a:pt x="10538247" y="4537"/>
                </a:lnTo>
                <a:lnTo>
                  <a:pt x="10556562" y="16899"/>
                </a:lnTo>
                <a:lnTo>
                  <a:pt x="10568924" y="35214"/>
                </a:lnTo>
                <a:lnTo>
                  <a:pt x="10573461" y="57605"/>
                </a:lnTo>
                <a:lnTo>
                  <a:pt x="10573461" y="2335089"/>
                </a:lnTo>
                <a:lnTo>
                  <a:pt x="10568924" y="2357481"/>
                </a:lnTo>
                <a:lnTo>
                  <a:pt x="10556562" y="2375795"/>
                </a:lnTo>
                <a:lnTo>
                  <a:pt x="10538247" y="2388157"/>
                </a:lnTo>
                <a:lnTo>
                  <a:pt x="10517200" y="2392421"/>
                </a:lnTo>
                <a:close/>
              </a:path>
            </a:pathLst>
          </a:custGeom>
          <a:solidFill>
            <a:srgbClr val="F7F7F7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239" name="Google Shape;239;p13"/>
          <p:cNvSpPr/>
          <p:nvPr/>
        </p:nvSpPr>
        <p:spPr>
          <a:xfrm>
            <a:off x="6685836" y="6865606"/>
            <a:ext cx="10574020" cy="2392680"/>
          </a:xfrm>
          <a:custGeom>
            <a:rect b="b" l="l" r="r" t="t"/>
            <a:pathLst>
              <a:path extrusionOk="0" h="2392679" w="10574019">
                <a:moveTo>
                  <a:pt x="10517201" y="2392421"/>
                </a:moveTo>
                <a:lnTo>
                  <a:pt x="56259" y="2392421"/>
                </a:lnTo>
                <a:lnTo>
                  <a:pt x="35213" y="2388157"/>
                </a:lnTo>
                <a:lnTo>
                  <a:pt x="16899" y="2375795"/>
                </a:lnTo>
                <a:lnTo>
                  <a:pt x="4537" y="2357481"/>
                </a:lnTo>
                <a:lnTo>
                  <a:pt x="0" y="2335090"/>
                </a:lnTo>
                <a:lnTo>
                  <a:pt x="0" y="57605"/>
                </a:lnTo>
                <a:lnTo>
                  <a:pt x="4537" y="35214"/>
                </a:lnTo>
                <a:lnTo>
                  <a:pt x="16899" y="16899"/>
                </a:lnTo>
                <a:lnTo>
                  <a:pt x="35213" y="4537"/>
                </a:lnTo>
                <a:lnTo>
                  <a:pt x="57605" y="0"/>
                </a:lnTo>
                <a:lnTo>
                  <a:pt x="10515855" y="0"/>
                </a:lnTo>
                <a:lnTo>
                  <a:pt x="10538247" y="4537"/>
                </a:lnTo>
                <a:lnTo>
                  <a:pt x="10556562" y="16899"/>
                </a:lnTo>
                <a:lnTo>
                  <a:pt x="10568924" y="35214"/>
                </a:lnTo>
                <a:lnTo>
                  <a:pt x="10573461" y="57605"/>
                </a:lnTo>
                <a:lnTo>
                  <a:pt x="10573461" y="2335090"/>
                </a:lnTo>
                <a:lnTo>
                  <a:pt x="10568924" y="2357481"/>
                </a:lnTo>
                <a:lnTo>
                  <a:pt x="10556562" y="2375795"/>
                </a:lnTo>
                <a:lnTo>
                  <a:pt x="10538247" y="2388157"/>
                </a:lnTo>
                <a:lnTo>
                  <a:pt x="10517201" y="2392421"/>
                </a:lnTo>
                <a:close/>
              </a:path>
            </a:pathLst>
          </a:custGeom>
          <a:solidFill>
            <a:srgbClr val="F7F7F7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240" name="Google Shape;240;p13"/>
          <p:cNvSpPr txBox="1"/>
          <p:nvPr/>
        </p:nvSpPr>
        <p:spPr>
          <a:xfrm>
            <a:off x="694531" y="2674928"/>
            <a:ext cx="4410710" cy="31826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1425">
            <a:spAutoFit/>
          </a:bodyPr>
          <a:lstStyle/>
          <a:p>
            <a:pPr indent="0" lvl="0" marL="12700" marR="5080" rtl="0" algn="l">
              <a:lnSpc>
                <a:spcPct val="1163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900">
                <a:solidFill>
                  <a:srgbClr val="F7F7F7"/>
                </a:solidFill>
                <a:latin typeface="Tahoma"/>
                <a:ea typeface="Tahoma"/>
                <a:cs typeface="Tahoma"/>
                <a:sym typeface="Tahoma"/>
              </a:rPr>
              <a:t>FUTURE  WORK</a:t>
            </a:r>
            <a:endParaRPr sz="8900"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241" name="Google Shape;241;p13"/>
          <p:cNvSpPr txBox="1"/>
          <p:nvPr/>
        </p:nvSpPr>
        <p:spPr>
          <a:xfrm>
            <a:off x="6928124" y="7221450"/>
            <a:ext cx="9880200" cy="149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050">
            <a:spAutoFit/>
          </a:bodyPr>
          <a:lstStyle/>
          <a:p>
            <a:pPr indent="0" lvl="0" marL="12700" marR="5080" rtl="0" algn="l">
              <a:lnSpc>
                <a:spcPct val="1165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50">
                <a:latin typeface="Trebuchet MS"/>
                <a:ea typeface="Trebuchet MS"/>
                <a:cs typeface="Trebuchet MS"/>
                <a:sym typeface="Trebuchet MS"/>
              </a:rPr>
              <a:t>ADD AN EXTRA FEATURE WHERE THE USER CAN CALL THE SALON.</a:t>
            </a:r>
            <a:endParaRPr sz="4450"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42" name="Google Shape;242;p13"/>
          <p:cNvSpPr txBox="1"/>
          <p:nvPr/>
        </p:nvSpPr>
        <p:spPr>
          <a:xfrm>
            <a:off x="6928124" y="4378188"/>
            <a:ext cx="9880200" cy="1530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050">
            <a:spAutoFit/>
          </a:bodyPr>
          <a:lstStyle/>
          <a:p>
            <a:pPr indent="0" lvl="0" marL="12700" marR="5080" rtl="0" algn="l">
              <a:lnSpc>
                <a:spcPct val="1167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550">
                <a:latin typeface="Trebuchet MS"/>
                <a:ea typeface="Trebuchet MS"/>
                <a:cs typeface="Trebuchet MS"/>
                <a:sym typeface="Trebuchet MS"/>
              </a:rPr>
              <a:t>ADDING PAYMENT VIA THE INTERNET IN THE FORM OF A DEPOSIT</a:t>
            </a:r>
            <a:endParaRPr sz="4550"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43" name="Google Shape;243;p13"/>
          <p:cNvSpPr txBox="1"/>
          <p:nvPr>
            <p:ph type="title"/>
          </p:nvPr>
        </p:nvSpPr>
        <p:spPr>
          <a:xfrm>
            <a:off x="1522150" y="1028700"/>
            <a:ext cx="16072200" cy="190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414900">
            <a:spAutoFit/>
          </a:bodyPr>
          <a:lstStyle/>
          <a:p>
            <a:pPr indent="0" lvl="0" marL="5339715" marR="5080" rtl="0" algn="l">
              <a:lnSpc>
                <a:spcPct val="1167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50"/>
              <a:t>IMPROVE THE APPLICATION BY MAKING  ACCOUNTS FOR EMPLOYEES</a:t>
            </a:r>
            <a:endParaRPr sz="445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15"/>
          <p:cNvSpPr txBox="1"/>
          <p:nvPr>
            <p:ph type="title"/>
          </p:nvPr>
        </p:nvSpPr>
        <p:spPr>
          <a:xfrm>
            <a:off x="5864242" y="459098"/>
            <a:ext cx="6560100" cy="99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6400">
                <a:latin typeface="Tahoma"/>
                <a:ea typeface="Tahoma"/>
                <a:cs typeface="Tahoma"/>
                <a:sym typeface="Tahoma"/>
              </a:rPr>
              <a:t>MEET OUR TEAM</a:t>
            </a:r>
            <a:endParaRPr sz="6400"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249" name="Google Shape;249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36277" y="1620973"/>
            <a:ext cx="5734049" cy="6238874"/>
          </a:xfrm>
          <a:prstGeom prst="rect">
            <a:avLst/>
          </a:prstGeom>
          <a:noFill/>
          <a:ln>
            <a:noFill/>
          </a:ln>
        </p:spPr>
      </p:pic>
      <p:sp>
        <p:nvSpPr>
          <p:cNvPr id="250" name="Google Shape;250;p15"/>
          <p:cNvSpPr/>
          <p:nvPr/>
        </p:nvSpPr>
        <p:spPr>
          <a:xfrm>
            <a:off x="3364159" y="8184731"/>
            <a:ext cx="4074160" cy="1784350"/>
          </a:xfrm>
          <a:custGeom>
            <a:rect b="b" l="l" r="r" t="t"/>
            <a:pathLst>
              <a:path extrusionOk="0" h="1784350" w="4074159">
                <a:moveTo>
                  <a:pt x="4018453" y="1784213"/>
                </a:moveTo>
                <a:lnTo>
                  <a:pt x="57606" y="1784213"/>
                </a:lnTo>
                <a:lnTo>
                  <a:pt x="35213" y="1779676"/>
                </a:lnTo>
                <a:lnTo>
                  <a:pt x="16899" y="1767314"/>
                </a:lnTo>
                <a:lnTo>
                  <a:pt x="4537" y="1749000"/>
                </a:lnTo>
                <a:lnTo>
                  <a:pt x="0" y="1726608"/>
                </a:lnTo>
                <a:lnTo>
                  <a:pt x="0" y="57606"/>
                </a:lnTo>
                <a:lnTo>
                  <a:pt x="4537" y="35214"/>
                </a:lnTo>
                <a:lnTo>
                  <a:pt x="16899" y="16899"/>
                </a:lnTo>
                <a:lnTo>
                  <a:pt x="35213" y="4537"/>
                </a:lnTo>
                <a:lnTo>
                  <a:pt x="57606" y="0"/>
                </a:lnTo>
                <a:lnTo>
                  <a:pt x="4018453" y="0"/>
                </a:lnTo>
                <a:lnTo>
                  <a:pt x="4040845" y="4537"/>
                </a:lnTo>
                <a:lnTo>
                  <a:pt x="4059160" y="16899"/>
                </a:lnTo>
                <a:lnTo>
                  <a:pt x="4071522" y="35214"/>
                </a:lnTo>
                <a:lnTo>
                  <a:pt x="4073582" y="45380"/>
                </a:lnTo>
                <a:lnTo>
                  <a:pt x="4073582" y="1738834"/>
                </a:lnTo>
                <a:lnTo>
                  <a:pt x="4071522" y="1749000"/>
                </a:lnTo>
                <a:lnTo>
                  <a:pt x="4059160" y="1767314"/>
                </a:lnTo>
                <a:lnTo>
                  <a:pt x="4040845" y="1779676"/>
                </a:lnTo>
                <a:lnTo>
                  <a:pt x="4018453" y="1784213"/>
                </a:lnTo>
                <a:close/>
              </a:path>
            </a:pathLst>
          </a:custGeom>
          <a:solidFill>
            <a:srgbClr val="9D6DF6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251" name="Google Shape;251;p15"/>
          <p:cNvSpPr txBox="1"/>
          <p:nvPr/>
        </p:nvSpPr>
        <p:spPr>
          <a:xfrm>
            <a:off x="3892056" y="8702278"/>
            <a:ext cx="3020695" cy="6654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>
                <a:solidFill>
                  <a:srgbClr val="F7F7F7"/>
                </a:solidFill>
                <a:latin typeface="Tahoma"/>
                <a:ea typeface="Tahoma"/>
                <a:cs typeface="Tahoma"/>
                <a:sym typeface="Tahoma"/>
              </a:rPr>
              <a:t>Yana Besher</a:t>
            </a:r>
            <a:endParaRPr sz="4200"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252" name="Google Shape;252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377470" y="1620973"/>
            <a:ext cx="6229349" cy="6238874"/>
          </a:xfrm>
          <a:prstGeom prst="rect">
            <a:avLst/>
          </a:prstGeom>
          <a:noFill/>
          <a:ln>
            <a:noFill/>
          </a:ln>
        </p:spPr>
      </p:pic>
      <p:sp>
        <p:nvSpPr>
          <p:cNvPr id="253" name="Google Shape;253;p15"/>
          <p:cNvSpPr/>
          <p:nvPr/>
        </p:nvSpPr>
        <p:spPr>
          <a:xfrm>
            <a:off x="11187188" y="8184731"/>
            <a:ext cx="4074160" cy="1784350"/>
          </a:xfrm>
          <a:custGeom>
            <a:rect b="b" l="l" r="r" t="t"/>
            <a:pathLst>
              <a:path extrusionOk="0" h="1784350" w="4074159">
                <a:moveTo>
                  <a:pt x="4018453" y="1784213"/>
                </a:moveTo>
                <a:lnTo>
                  <a:pt x="57606" y="1784213"/>
                </a:lnTo>
                <a:lnTo>
                  <a:pt x="35214" y="1779676"/>
                </a:lnTo>
                <a:lnTo>
                  <a:pt x="16899" y="1767314"/>
                </a:lnTo>
                <a:lnTo>
                  <a:pt x="4537" y="1749000"/>
                </a:lnTo>
                <a:lnTo>
                  <a:pt x="0" y="1726608"/>
                </a:lnTo>
                <a:lnTo>
                  <a:pt x="0" y="57606"/>
                </a:lnTo>
                <a:lnTo>
                  <a:pt x="4537" y="35214"/>
                </a:lnTo>
                <a:lnTo>
                  <a:pt x="16899" y="16899"/>
                </a:lnTo>
                <a:lnTo>
                  <a:pt x="35214" y="4537"/>
                </a:lnTo>
                <a:lnTo>
                  <a:pt x="57606" y="0"/>
                </a:lnTo>
                <a:lnTo>
                  <a:pt x="4018453" y="0"/>
                </a:lnTo>
                <a:lnTo>
                  <a:pt x="4040845" y="4537"/>
                </a:lnTo>
                <a:lnTo>
                  <a:pt x="4059160" y="16899"/>
                </a:lnTo>
                <a:lnTo>
                  <a:pt x="4071522" y="35214"/>
                </a:lnTo>
                <a:lnTo>
                  <a:pt x="4073583" y="45380"/>
                </a:lnTo>
                <a:lnTo>
                  <a:pt x="4073583" y="1738834"/>
                </a:lnTo>
                <a:lnTo>
                  <a:pt x="4071522" y="1749000"/>
                </a:lnTo>
                <a:lnTo>
                  <a:pt x="4059160" y="1767314"/>
                </a:lnTo>
                <a:lnTo>
                  <a:pt x="4040845" y="1779676"/>
                </a:lnTo>
                <a:lnTo>
                  <a:pt x="4018453" y="1784213"/>
                </a:lnTo>
                <a:close/>
              </a:path>
            </a:pathLst>
          </a:custGeom>
          <a:solidFill>
            <a:srgbClr val="9D6DF6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254" name="Google Shape;254;p15"/>
          <p:cNvSpPr txBox="1"/>
          <p:nvPr/>
        </p:nvSpPr>
        <p:spPr>
          <a:xfrm>
            <a:off x="11715443" y="8702278"/>
            <a:ext cx="2877820" cy="6654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>
                <a:solidFill>
                  <a:srgbClr val="F7F7F7"/>
                </a:solidFill>
                <a:latin typeface="Tahoma"/>
                <a:ea typeface="Tahoma"/>
                <a:cs typeface="Tahoma"/>
                <a:sym typeface="Tahoma"/>
              </a:rPr>
              <a:t>Aya Abu Ali</a:t>
            </a:r>
            <a:endParaRPr sz="4200"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255" name="Google Shape;255;p15"/>
          <p:cNvSpPr/>
          <p:nvPr/>
        </p:nvSpPr>
        <p:spPr>
          <a:xfrm>
            <a:off x="11455063" y="8184731"/>
            <a:ext cx="4074159" cy="1784350"/>
          </a:xfrm>
          <a:custGeom>
            <a:rect b="b" l="l" r="r" t="t"/>
            <a:pathLst>
              <a:path extrusionOk="0" h="1784350" w="4074159">
                <a:moveTo>
                  <a:pt x="4018453" y="1784213"/>
                </a:moveTo>
                <a:lnTo>
                  <a:pt x="57606" y="1784213"/>
                </a:lnTo>
                <a:lnTo>
                  <a:pt x="35214" y="1779676"/>
                </a:lnTo>
                <a:lnTo>
                  <a:pt x="16899" y="1767314"/>
                </a:lnTo>
                <a:lnTo>
                  <a:pt x="4537" y="1749000"/>
                </a:lnTo>
                <a:lnTo>
                  <a:pt x="0" y="1726608"/>
                </a:lnTo>
                <a:lnTo>
                  <a:pt x="0" y="57606"/>
                </a:lnTo>
                <a:lnTo>
                  <a:pt x="4537" y="35214"/>
                </a:lnTo>
                <a:lnTo>
                  <a:pt x="16899" y="16899"/>
                </a:lnTo>
                <a:lnTo>
                  <a:pt x="35214" y="4537"/>
                </a:lnTo>
                <a:lnTo>
                  <a:pt x="57606" y="0"/>
                </a:lnTo>
                <a:lnTo>
                  <a:pt x="4018453" y="0"/>
                </a:lnTo>
                <a:lnTo>
                  <a:pt x="4040845" y="4537"/>
                </a:lnTo>
                <a:lnTo>
                  <a:pt x="4059160" y="16899"/>
                </a:lnTo>
                <a:lnTo>
                  <a:pt x="4071522" y="35214"/>
                </a:lnTo>
                <a:lnTo>
                  <a:pt x="4073583" y="45380"/>
                </a:lnTo>
                <a:lnTo>
                  <a:pt x="4073583" y="1738834"/>
                </a:lnTo>
                <a:lnTo>
                  <a:pt x="4071522" y="1749000"/>
                </a:lnTo>
                <a:lnTo>
                  <a:pt x="4059160" y="1767314"/>
                </a:lnTo>
                <a:lnTo>
                  <a:pt x="4040845" y="1779676"/>
                </a:lnTo>
                <a:lnTo>
                  <a:pt x="4018453" y="1784213"/>
                </a:lnTo>
                <a:close/>
              </a:path>
            </a:pathLst>
          </a:custGeom>
          <a:solidFill>
            <a:srgbClr val="9D6DF6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256" name="Google Shape;256;p15"/>
          <p:cNvSpPr txBox="1"/>
          <p:nvPr/>
        </p:nvSpPr>
        <p:spPr>
          <a:xfrm>
            <a:off x="11983318" y="8702278"/>
            <a:ext cx="2877900" cy="659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>
                <a:solidFill>
                  <a:srgbClr val="F7F7F7"/>
                </a:solidFill>
                <a:latin typeface="Tahoma"/>
                <a:ea typeface="Tahoma"/>
                <a:cs typeface="Tahoma"/>
                <a:sym typeface="Tahoma"/>
              </a:rPr>
              <a:t>Aya Abu Ali</a:t>
            </a:r>
            <a:endParaRPr sz="4200"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" name="Google Shape;261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8287997" cy="7619999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Google Shape;262;p16"/>
          <p:cNvSpPr txBox="1"/>
          <p:nvPr>
            <p:ph type="title"/>
          </p:nvPr>
        </p:nvSpPr>
        <p:spPr>
          <a:xfrm>
            <a:off x="2748077" y="8214075"/>
            <a:ext cx="14079000" cy="1305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84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Thank you for your listening</a:t>
            </a:r>
            <a:endParaRPr sz="8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" name="Google Shape;267;g1fad2cd3e5f_0_0" title="demoD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8288001" cy="1034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Google Shape;96;p2"/>
          <p:cNvGrpSpPr/>
          <p:nvPr/>
        </p:nvGrpSpPr>
        <p:grpSpPr>
          <a:xfrm>
            <a:off x="11873662" y="0"/>
            <a:ext cx="5385350" cy="10286999"/>
            <a:chOff x="11873662" y="0"/>
            <a:chExt cx="5385350" cy="10286999"/>
          </a:xfrm>
        </p:grpSpPr>
        <p:pic>
          <p:nvPicPr>
            <p:cNvPr id="97" name="Google Shape;97;p2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1873662" y="0"/>
              <a:ext cx="5385350" cy="1028699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8" name="Google Shape;98;p2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2238457" y="310995"/>
              <a:ext cx="4663622" cy="997600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9" name="Google Shape;99;p2"/>
          <p:cNvSpPr txBox="1"/>
          <p:nvPr/>
        </p:nvSpPr>
        <p:spPr>
          <a:xfrm>
            <a:off x="675500" y="4572000"/>
            <a:ext cx="7894800" cy="294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3950">
            <a:spAutoFit/>
          </a:bodyPr>
          <a:lstStyle/>
          <a:p>
            <a:pPr indent="0" lvl="0" marL="127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150">
                <a:solidFill>
                  <a:srgbClr val="9D6DF6"/>
                </a:solidFill>
                <a:latin typeface="Trebuchet MS"/>
                <a:ea typeface="Trebuchet MS"/>
                <a:cs typeface="Trebuchet MS"/>
                <a:sym typeface="Trebuchet MS"/>
              </a:rPr>
              <a:t>Where is the Idea come from?</a:t>
            </a:r>
            <a:endParaRPr sz="3250"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21590" marR="5080" rtl="0" algn="ctr">
              <a:lnSpc>
                <a:spcPct val="117300"/>
              </a:lnSpc>
              <a:spcBef>
                <a:spcPts val="2400"/>
              </a:spcBef>
              <a:spcAft>
                <a:spcPts val="0"/>
              </a:spcAft>
              <a:buNone/>
            </a:pPr>
            <a:r>
              <a:rPr lang="en-US" sz="3250">
                <a:latin typeface="Trebuchet MS"/>
                <a:ea typeface="Trebuchet MS"/>
                <a:cs typeface="Trebuchet MS"/>
                <a:sym typeface="Trebuchet MS"/>
              </a:rPr>
              <a:t>Booking</a:t>
            </a:r>
            <a:r>
              <a:rPr lang="en-US" sz="3250">
                <a:latin typeface="Trebuchet MS"/>
                <a:ea typeface="Trebuchet MS"/>
                <a:cs typeface="Trebuchet MS"/>
                <a:sym typeface="Trebuchet MS"/>
              </a:rPr>
              <a:t> appointments can be seen as a stressful process for a bunch of reasons</a:t>
            </a:r>
            <a:endParaRPr sz="3250"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21590" marR="5080" rtl="0" algn="ctr">
              <a:lnSpc>
                <a:spcPct val="117300"/>
              </a:lnSpc>
              <a:spcBef>
                <a:spcPts val="2400"/>
              </a:spcBef>
              <a:spcAft>
                <a:spcPts val="0"/>
              </a:spcAft>
              <a:buNone/>
            </a:pPr>
            <a:r>
              <a:rPr lang="en-US" sz="3250">
                <a:latin typeface="Trebuchet MS"/>
                <a:ea typeface="Trebuchet MS"/>
                <a:cs typeface="Trebuchet MS"/>
                <a:sym typeface="Trebuchet MS"/>
              </a:rPr>
              <a:t>.</a:t>
            </a:r>
            <a:endParaRPr sz="3250"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00" name="Google Shape;100;p2"/>
          <p:cNvSpPr txBox="1"/>
          <p:nvPr>
            <p:ph type="title"/>
          </p:nvPr>
        </p:nvSpPr>
        <p:spPr>
          <a:xfrm>
            <a:off x="1364600" y="1524125"/>
            <a:ext cx="6516600" cy="1121100"/>
          </a:xfrm>
          <a:prstGeom prst="rect">
            <a:avLst/>
          </a:prstGeom>
          <a:solidFill>
            <a:srgbClr val="9D6DF6"/>
          </a:solidFill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5080" rtl="0" algn="l">
              <a:lnSpc>
                <a:spcPct val="10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7200">
                <a:solidFill>
                  <a:schemeClr val="lt1"/>
                </a:solidFill>
              </a:rPr>
              <a:t>INTRODUCTION</a:t>
            </a:r>
            <a:endParaRPr sz="72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1e08d093ed6_0_15"/>
          <p:cNvSpPr/>
          <p:nvPr/>
        </p:nvSpPr>
        <p:spPr>
          <a:xfrm>
            <a:off x="0" y="323225"/>
            <a:ext cx="18288000" cy="9952672"/>
          </a:xfrm>
          <a:custGeom>
            <a:rect b="b" l="l" r="r" t="t"/>
            <a:pathLst>
              <a:path extrusionOk="0" h="10287000" w="18288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521786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106" name="Google Shape;106;g1e08d093ed6_0_15"/>
          <p:cNvSpPr txBox="1"/>
          <p:nvPr>
            <p:ph type="title"/>
          </p:nvPr>
        </p:nvSpPr>
        <p:spPr>
          <a:xfrm>
            <a:off x="10461748" y="822625"/>
            <a:ext cx="5019900" cy="99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-1287780" lvl="0" marL="1299845" marR="5080" rtl="0" algn="l">
              <a:lnSpc>
                <a:spcPct val="1153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lang="en-US" sz="6400">
                <a:solidFill>
                  <a:srgbClr val="F7F7F7"/>
                </a:solidFill>
                <a:latin typeface="Tahoma"/>
                <a:ea typeface="Tahoma"/>
                <a:cs typeface="Tahoma"/>
                <a:sym typeface="Tahoma"/>
              </a:rPr>
              <a:t>Salon Owner</a:t>
            </a:r>
            <a:endParaRPr sz="6400"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07" name="Google Shape;107;g1e08d093ed6_0_15"/>
          <p:cNvSpPr/>
          <p:nvPr/>
        </p:nvSpPr>
        <p:spPr>
          <a:xfrm>
            <a:off x="9584476" y="2188200"/>
            <a:ext cx="7918456" cy="7070916"/>
          </a:xfrm>
          <a:custGeom>
            <a:rect b="b" l="l" r="r" t="t"/>
            <a:pathLst>
              <a:path extrusionOk="0" h="1346200" w="6654165">
                <a:moveTo>
                  <a:pt x="6599907" y="1346104"/>
                </a:moveTo>
                <a:lnTo>
                  <a:pt x="53835" y="1346104"/>
                </a:lnTo>
                <a:lnTo>
                  <a:pt x="35213" y="1342331"/>
                </a:lnTo>
                <a:lnTo>
                  <a:pt x="16899" y="1329968"/>
                </a:lnTo>
                <a:lnTo>
                  <a:pt x="4536" y="1311654"/>
                </a:lnTo>
                <a:lnTo>
                  <a:pt x="0" y="1289264"/>
                </a:lnTo>
                <a:lnTo>
                  <a:pt x="0" y="57604"/>
                </a:lnTo>
                <a:lnTo>
                  <a:pt x="4536" y="35214"/>
                </a:lnTo>
                <a:lnTo>
                  <a:pt x="16899" y="16899"/>
                </a:lnTo>
                <a:lnTo>
                  <a:pt x="35213" y="4537"/>
                </a:lnTo>
                <a:lnTo>
                  <a:pt x="57605" y="0"/>
                </a:lnTo>
                <a:lnTo>
                  <a:pt x="6596137" y="0"/>
                </a:lnTo>
                <a:lnTo>
                  <a:pt x="6618529" y="4537"/>
                </a:lnTo>
                <a:lnTo>
                  <a:pt x="6636843" y="16899"/>
                </a:lnTo>
                <a:lnTo>
                  <a:pt x="6649205" y="35214"/>
                </a:lnTo>
                <a:lnTo>
                  <a:pt x="6653742" y="57604"/>
                </a:lnTo>
                <a:lnTo>
                  <a:pt x="6653742" y="1289264"/>
                </a:lnTo>
                <a:lnTo>
                  <a:pt x="6649205" y="1311654"/>
                </a:lnTo>
                <a:lnTo>
                  <a:pt x="6636843" y="1329968"/>
                </a:lnTo>
                <a:lnTo>
                  <a:pt x="6618529" y="1342331"/>
                </a:lnTo>
                <a:lnTo>
                  <a:pt x="6599907" y="1346104"/>
                </a:lnTo>
                <a:close/>
              </a:path>
            </a:pathLst>
          </a:custGeom>
          <a:solidFill>
            <a:srgbClr val="9D6DF6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108" name="Google Shape;108;g1e08d093ed6_0_15"/>
          <p:cNvSpPr txBox="1"/>
          <p:nvPr>
            <p:ph type="title"/>
          </p:nvPr>
        </p:nvSpPr>
        <p:spPr>
          <a:xfrm>
            <a:off x="1816997" y="822625"/>
            <a:ext cx="4422600" cy="99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-1287780" lvl="0" marL="1299845" marR="5080" rtl="0" algn="l">
              <a:lnSpc>
                <a:spcPct val="1153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6400">
                <a:solidFill>
                  <a:srgbClr val="F7F7F7"/>
                </a:solidFill>
              </a:rPr>
              <a:t>Customers</a:t>
            </a:r>
            <a:endParaRPr sz="6400"/>
          </a:p>
        </p:txBody>
      </p:sp>
      <p:sp>
        <p:nvSpPr>
          <p:cNvPr id="109" name="Google Shape;109;g1e08d093ed6_0_15"/>
          <p:cNvSpPr/>
          <p:nvPr/>
        </p:nvSpPr>
        <p:spPr>
          <a:xfrm>
            <a:off x="1471950" y="2188200"/>
            <a:ext cx="6920332" cy="7070916"/>
          </a:xfrm>
          <a:custGeom>
            <a:rect b="b" l="l" r="r" t="t"/>
            <a:pathLst>
              <a:path extrusionOk="0" h="1346200" w="6654165">
                <a:moveTo>
                  <a:pt x="6599907" y="1346104"/>
                </a:moveTo>
                <a:lnTo>
                  <a:pt x="53835" y="1346104"/>
                </a:lnTo>
                <a:lnTo>
                  <a:pt x="35213" y="1342331"/>
                </a:lnTo>
                <a:lnTo>
                  <a:pt x="16899" y="1329968"/>
                </a:lnTo>
                <a:lnTo>
                  <a:pt x="4536" y="1311654"/>
                </a:lnTo>
                <a:lnTo>
                  <a:pt x="0" y="1289264"/>
                </a:lnTo>
                <a:lnTo>
                  <a:pt x="0" y="57604"/>
                </a:lnTo>
                <a:lnTo>
                  <a:pt x="4536" y="35214"/>
                </a:lnTo>
                <a:lnTo>
                  <a:pt x="16899" y="16899"/>
                </a:lnTo>
                <a:lnTo>
                  <a:pt x="35213" y="4537"/>
                </a:lnTo>
                <a:lnTo>
                  <a:pt x="57605" y="0"/>
                </a:lnTo>
                <a:lnTo>
                  <a:pt x="6596137" y="0"/>
                </a:lnTo>
                <a:lnTo>
                  <a:pt x="6618529" y="4537"/>
                </a:lnTo>
                <a:lnTo>
                  <a:pt x="6636843" y="16899"/>
                </a:lnTo>
                <a:lnTo>
                  <a:pt x="6649205" y="35214"/>
                </a:lnTo>
                <a:lnTo>
                  <a:pt x="6653742" y="57604"/>
                </a:lnTo>
                <a:lnTo>
                  <a:pt x="6653742" y="1289264"/>
                </a:lnTo>
                <a:lnTo>
                  <a:pt x="6649205" y="1311654"/>
                </a:lnTo>
                <a:lnTo>
                  <a:pt x="6636843" y="1329968"/>
                </a:lnTo>
                <a:lnTo>
                  <a:pt x="6618529" y="1342331"/>
                </a:lnTo>
                <a:lnTo>
                  <a:pt x="6599907" y="1346104"/>
                </a:lnTo>
                <a:close/>
              </a:path>
            </a:pathLst>
          </a:custGeom>
          <a:solidFill>
            <a:srgbClr val="9D6DF6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110" name="Google Shape;110;g1e08d093ed6_0_15"/>
          <p:cNvSpPr txBox="1"/>
          <p:nvPr/>
        </p:nvSpPr>
        <p:spPr>
          <a:xfrm>
            <a:off x="1640363" y="2330963"/>
            <a:ext cx="6583500" cy="678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-482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7F7F7"/>
              </a:buClr>
              <a:buSzPts val="4000"/>
              <a:buFont typeface="Trebuchet MS"/>
              <a:buChar char="●"/>
            </a:pPr>
            <a:r>
              <a:rPr lang="en-US" sz="4000">
                <a:solidFill>
                  <a:srgbClr val="F7F7F7"/>
                </a:solidFill>
                <a:latin typeface="Trebuchet MS"/>
                <a:ea typeface="Trebuchet MS"/>
                <a:cs typeface="Trebuchet MS"/>
                <a:sym typeface="Trebuchet MS"/>
              </a:rPr>
              <a:t>Customers cannot find or may not be aware of nearby salons.</a:t>
            </a:r>
            <a:br>
              <a:rPr lang="en-US" sz="4000">
                <a:solidFill>
                  <a:srgbClr val="F7F7F7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endParaRPr sz="4000">
              <a:solidFill>
                <a:srgbClr val="F7F7F7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482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7F7F7"/>
              </a:buClr>
              <a:buSzPts val="4000"/>
              <a:buFont typeface="Trebuchet MS"/>
              <a:buChar char="●"/>
            </a:pPr>
            <a:r>
              <a:rPr lang="en-US" sz="4000">
                <a:solidFill>
                  <a:srgbClr val="F7F7F7"/>
                </a:solidFill>
                <a:latin typeface="Trebuchet MS"/>
                <a:ea typeface="Trebuchet MS"/>
                <a:cs typeface="Trebuchet MS"/>
                <a:sym typeface="Trebuchet MS"/>
              </a:rPr>
              <a:t>The services each salon provides may be different.</a:t>
            </a:r>
            <a:br>
              <a:rPr lang="en-US" sz="4000">
                <a:solidFill>
                  <a:srgbClr val="F7F7F7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endParaRPr sz="4000">
              <a:solidFill>
                <a:srgbClr val="F7F7F7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482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7F7F7"/>
              </a:buClr>
              <a:buSzPts val="4000"/>
              <a:buFont typeface="Trebuchet MS"/>
              <a:buChar char="●"/>
            </a:pPr>
            <a:r>
              <a:rPr lang="en-US" sz="4000">
                <a:solidFill>
                  <a:srgbClr val="F7F7F7"/>
                </a:solidFill>
                <a:latin typeface="Trebuchet MS"/>
                <a:ea typeface="Trebuchet MS"/>
                <a:cs typeface="Trebuchet MS"/>
                <a:sym typeface="Trebuchet MS"/>
              </a:rPr>
              <a:t>The customer has to wait in line for their turn, which may lead to wastage of time.</a:t>
            </a:r>
            <a:endParaRPr sz="4000">
              <a:solidFill>
                <a:srgbClr val="F7F7F7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11" name="Google Shape;111;g1e08d093ed6_0_15"/>
          <p:cNvSpPr txBox="1"/>
          <p:nvPr/>
        </p:nvSpPr>
        <p:spPr>
          <a:xfrm>
            <a:off x="9835375" y="2473725"/>
            <a:ext cx="7443600" cy="66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7F7F7"/>
              </a:buClr>
              <a:buSzPts val="3600"/>
              <a:buFont typeface="Trebuchet MS"/>
              <a:buChar char="●"/>
            </a:pPr>
            <a:r>
              <a:rPr lang="en-US" sz="3600">
                <a:solidFill>
                  <a:srgbClr val="F7F7F7"/>
                </a:solidFill>
                <a:latin typeface="Trebuchet MS"/>
                <a:ea typeface="Trebuchet MS"/>
                <a:cs typeface="Trebuchet MS"/>
                <a:sym typeface="Trebuchet MS"/>
              </a:rPr>
              <a:t>Their Services that are available at the current time, are known to customers only when they visit them or contact them.</a:t>
            </a:r>
            <a:br>
              <a:rPr lang="en-US" sz="3600">
                <a:solidFill>
                  <a:srgbClr val="F7F7F7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endParaRPr sz="3600">
              <a:solidFill>
                <a:srgbClr val="F7F7F7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7F7F7"/>
              </a:buClr>
              <a:buSzPts val="3600"/>
              <a:buFont typeface="Trebuchet MS"/>
              <a:buChar char="●"/>
            </a:pPr>
            <a:r>
              <a:rPr lang="en-US" sz="3600">
                <a:solidFill>
                  <a:srgbClr val="F7F7F7"/>
                </a:solidFill>
                <a:latin typeface="Trebuchet MS"/>
                <a:ea typeface="Trebuchet MS"/>
                <a:cs typeface="Trebuchet MS"/>
                <a:sym typeface="Trebuchet MS"/>
              </a:rPr>
              <a:t>Their Salon and Services might be unfamiliar to a large amount of people in same area</a:t>
            </a:r>
            <a:r>
              <a:rPr lang="en-US" sz="3600">
                <a:solidFill>
                  <a:srgbClr val="F7F7F7"/>
                </a:solidFill>
                <a:latin typeface="Trebuchet MS"/>
                <a:ea typeface="Trebuchet MS"/>
                <a:cs typeface="Trebuchet MS"/>
                <a:sym typeface="Trebuchet MS"/>
              </a:rPr>
              <a:t>.</a:t>
            </a:r>
            <a:br>
              <a:rPr lang="en-US" sz="3600">
                <a:solidFill>
                  <a:srgbClr val="F7F7F7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endParaRPr sz="3600">
              <a:solidFill>
                <a:srgbClr val="F7F7F7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7F7F7"/>
              </a:buClr>
              <a:buSzPts val="3600"/>
              <a:buFont typeface="Trebuchet MS"/>
              <a:buChar char="●"/>
            </a:pPr>
            <a:r>
              <a:rPr lang="en-US" sz="3600">
                <a:solidFill>
                  <a:srgbClr val="F7F7F7"/>
                </a:solidFill>
                <a:latin typeface="Trebuchet MS"/>
                <a:ea typeface="Trebuchet MS"/>
                <a:cs typeface="Trebuchet MS"/>
                <a:sym typeface="Trebuchet MS"/>
              </a:rPr>
              <a:t>Offers and Announcements might go unnoticed for a lot of customers.</a:t>
            </a:r>
            <a:endParaRPr sz="3600">
              <a:solidFill>
                <a:srgbClr val="F7F7F7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6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521786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grpSp>
        <p:nvGrpSpPr>
          <p:cNvPr id="117" name="Google Shape;117;p6"/>
          <p:cNvGrpSpPr/>
          <p:nvPr/>
        </p:nvGrpSpPr>
        <p:grpSpPr>
          <a:xfrm>
            <a:off x="0" y="1509531"/>
            <a:ext cx="9501505" cy="7268264"/>
            <a:chOff x="0" y="1509531"/>
            <a:chExt cx="9501505" cy="7268264"/>
          </a:xfrm>
        </p:grpSpPr>
        <p:sp>
          <p:nvSpPr>
            <p:cNvPr id="118" name="Google Shape;118;p6"/>
            <p:cNvSpPr/>
            <p:nvPr/>
          </p:nvSpPr>
          <p:spPr>
            <a:xfrm>
              <a:off x="0" y="1543804"/>
              <a:ext cx="8288020" cy="6868795"/>
            </a:xfrm>
            <a:custGeom>
              <a:rect b="b" l="l" r="r" t="t"/>
              <a:pathLst>
                <a:path extrusionOk="0" h="6868795" w="8288020">
                  <a:moveTo>
                    <a:pt x="8287493" y="6868754"/>
                  </a:moveTo>
                  <a:lnTo>
                    <a:pt x="0" y="6868754"/>
                  </a:lnTo>
                  <a:lnTo>
                    <a:pt x="0" y="6419171"/>
                  </a:lnTo>
                  <a:lnTo>
                    <a:pt x="7970970" y="6419171"/>
                  </a:lnTo>
                  <a:lnTo>
                    <a:pt x="7970970" y="405230"/>
                  </a:lnTo>
                  <a:lnTo>
                    <a:pt x="0" y="405230"/>
                  </a:lnTo>
                  <a:lnTo>
                    <a:pt x="0" y="0"/>
                  </a:lnTo>
                  <a:lnTo>
                    <a:pt x="7926617" y="0"/>
                  </a:lnTo>
                  <a:lnTo>
                    <a:pt x="7975183" y="3287"/>
                  </a:lnTo>
                  <a:lnTo>
                    <a:pt x="8021811" y="12861"/>
                  </a:lnTo>
                  <a:lnTo>
                    <a:pt x="8066072" y="28287"/>
                  </a:lnTo>
                  <a:lnTo>
                    <a:pt x="8107541" y="49132"/>
                  </a:lnTo>
                  <a:lnTo>
                    <a:pt x="8145789" y="74960"/>
                  </a:lnTo>
                  <a:lnTo>
                    <a:pt x="8180390" y="105339"/>
                  </a:lnTo>
                  <a:lnTo>
                    <a:pt x="8210917" y="139834"/>
                  </a:lnTo>
                  <a:lnTo>
                    <a:pt x="8236943" y="178011"/>
                  </a:lnTo>
                  <a:lnTo>
                    <a:pt x="8258040" y="219436"/>
                  </a:lnTo>
                  <a:lnTo>
                    <a:pt x="8273783" y="263675"/>
                  </a:lnTo>
                  <a:lnTo>
                    <a:pt x="8283743" y="310295"/>
                  </a:lnTo>
                  <a:lnTo>
                    <a:pt x="8287493" y="358860"/>
                  </a:lnTo>
                  <a:lnTo>
                    <a:pt x="8287493" y="68687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119" name="Google Shape;119;p6"/>
            <p:cNvSpPr/>
            <p:nvPr/>
          </p:nvSpPr>
          <p:spPr>
            <a:xfrm>
              <a:off x="0" y="1509531"/>
              <a:ext cx="9501505" cy="7211695"/>
            </a:xfrm>
            <a:custGeom>
              <a:rect b="b" l="l" r="r" t="t"/>
              <a:pathLst>
                <a:path extrusionOk="0" h="7211695" w="9501505">
                  <a:moveTo>
                    <a:pt x="9501168" y="7056249"/>
                  </a:moveTo>
                  <a:lnTo>
                    <a:pt x="3854152" y="7056249"/>
                  </a:lnTo>
                  <a:lnTo>
                    <a:pt x="3901618" y="7048652"/>
                  </a:lnTo>
                  <a:lnTo>
                    <a:pt x="3943084" y="7027411"/>
                  </a:lnTo>
                  <a:lnTo>
                    <a:pt x="3975938" y="6994847"/>
                  </a:lnTo>
                  <a:lnTo>
                    <a:pt x="3997567" y="6953284"/>
                  </a:lnTo>
                  <a:lnTo>
                    <a:pt x="4005357" y="6905043"/>
                  </a:lnTo>
                  <a:lnTo>
                    <a:pt x="4005357" y="6903027"/>
                  </a:lnTo>
                  <a:lnTo>
                    <a:pt x="8285475" y="6903027"/>
                  </a:lnTo>
                  <a:lnTo>
                    <a:pt x="8285475" y="393133"/>
                  </a:lnTo>
                  <a:lnTo>
                    <a:pt x="8282188" y="344567"/>
                  </a:lnTo>
                  <a:lnTo>
                    <a:pt x="8272614" y="297948"/>
                  </a:lnTo>
                  <a:lnTo>
                    <a:pt x="8257187" y="253709"/>
                  </a:lnTo>
                  <a:lnTo>
                    <a:pt x="8236343" y="212284"/>
                  </a:lnTo>
                  <a:lnTo>
                    <a:pt x="8210515" y="174107"/>
                  </a:lnTo>
                  <a:lnTo>
                    <a:pt x="8180136" y="139612"/>
                  </a:lnTo>
                  <a:lnTo>
                    <a:pt x="8145641" y="109233"/>
                  </a:lnTo>
                  <a:lnTo>
                    <a:pt x="8107464" y="83405"/>
                  </a:lnTo>
                  <a:lnTo>
                    <a:pt x="8066039" y="62560"/>
                  </a:lnTo>
                  <a:lnTo>
                    <a:pt x="8021800" y="47134"/>
                  </a:lnTo>
                  <a:lnTo>
                    <a:pt x="7975181" y="37560"/>
                  </a:lnTo>
                  <a:lnTo>
                    <a:pt x="7926615" y="34272"/>
                  </a:lnTo>
                  <a:lnTo>
                    <a:pt x="0" y="34272"/>
                  </a:lnTo>
                  <a:lnTo>
                    <a:pt x="0" y="0"/>
                  </a:lnTo>
                  <a:lnTo>
                    <a:pt x="7934695" y="0"/>
                  </a:lnTo>
                  <a:lnTo>
                    <a:pt x="7983220" y="3016"/>
                  </a:lnTo>
                  <a:lnTo>
                    <a:pt x="8029965" y="11825"/>
                  </a:lnTo>
                  <a:lnTo>
                    <a:pt x="8074552" y="26063"/>
                  </a:lnTo>
                  <a:lnTo>
                    <a:pt x="8116617" y="45367"/>
                  </a:lnTo>
                  <a:lnTo>
                    <a:pt x="8155797" y="69373"/>
                  </a:lnTo>
                  <a:lnTo>
                    <a:pt x="8191728" y="97717"/>
                  </a:lnTo>
                  <a:lnTo>
                    <a:pt x="8224047" y="130037"/>
                  </a:lnTo>
                  <a:lnTo>
                    <a:pt x="8252392" y="165968"/>
                  </a:lnTo>
                  <a:lnTo>
                    <a:pt x="8276397" y="205148"/>
                  </a:lnTo>
                  <a:lnTo>
                    <a:pt x="8295701" y="247213"/>
                  </a:lnTo>
                  <a:lnTo>
                    <a:pt x="8309939" y="291799"/>
                  </a:lnTo>
                  <a:lnTo>
                    <a:pt x="8318749" y="338544"/>
                  </a:lnTo>
                  <a:lnTo>
                    <a:pt x="8321766" y="387084"/>
                  </a:lnTo>
                  <a:lnTo>
                    <a:pt x="8321766" y="6905043"/>
                  </a:lnTo>
                  <a:lnTo>
                    <a:pt x="9501168" y="6905043"/>
                  </a:lnTo>
                  <a:lnTo>
                    <a:pt x="9501168" y="7056249"/>
                  </a:lnTo>
                  <a:close/>
                </a:path>
                <a:path extrusionOk="0" h="7211695" w="9501505">
                  <a:moveTo>
                    <a:pt x="9349963" y="7211486"/>
                  </a:moveTo>
                  <a:lnTo>
                    <a:pt x="0" y="7211486"/>
                  </a:lnTo>
                  <a:lnTo>
                    <a:pt x="0" y="6903027"/>
                  </a:lnTo>
                  <a:lnTo>
                    <a:pt x="2325969" y="6903027"/>
                  </a:lnTo>
                  <a:lnTo>
                    <a:pt x="2325969" y="6905043"/>
                  </a:lnTo>
                  <a:lnTo>
                    <a:pt x="2333566" y="6952509"/>
                  </a:lnTo>
                  <a:lnTo>
                    <a:pt x="2354807" y="6993976"/>
                  </a:lnTo>
                  <a:lnTo>
                    <a:pt x="2387371" y="7026830"/>
                  </a:lnTo>
                  <a:lnTo>
                    <a:pt x="2428934" y="7048459"/>
                  </a:lnTo>
                  <a:lnTo>
                    <a:pt x="2477175" y="7056249"/>
                  </a:lnTo>
                  <a:lnTo>
                    <a:pt x="9501168" y="7056249"/>
                  </a:lnTo>
                  <a:lnTo>
                    <a:pt x="9501168" y="7060280"/>
                  </a:lnTo>
                  <a:lnTo>
                    <a:pt x="9493571" y="7107747"/>
                  </a:lnTo>
                  <a:lnTo>
                    <a:pt x="9472330" y="7149213"/>
                  </a:lnTo>
                  <a:lnTo>
                    <a:pt x="9439766" y="7182067"/>
                  </a:lnTo>
                  <a:lnTo>
                    <a:pt x="9398203" y="7203696"/>
                  </a:lnTo>
                  <a:lnTo>
                    <a:pt x="9349963" y="7211486"/>
                  </a:lnTo>
                  <a:close/>
                </a:path>
              </a:pathLst>
            </a:custGeom>
            <a:solidFill>
              <a:srgbClr val="9D6DF6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120" name="Google Shape;120;p6"/>
            <p:cNvSpPr/>
            <p:nvPr/>
          </p:nvSpPr>
          <p:spPr>
            <a:xfrm>
              <a:off x="0" y="8414575"/>
              <a:ext cx="9241155" cy="363220"/>
            </a:xfrm>
            <a:custGeom>
              <a:rect b="b" l="l" r="r" t="t"/>
              <a:pathLst>
                <a:path extrusionOk="0" h="363220" w="9241155">
                  <a:moveTo>
                    <a:pt x="4005351" y="0"/>
                  </a:moveTo>
                  <a:lnTo>
                    <a:pt x="2323947" y="0"/>
                  </a:lnTo>
                  <a:lnTo>
                    <a:pt x="2323947" y="2019"/>
                  </a:lnTo>
                  <a:lnTo>
                    <a:pt x="2331758" y="49491"/>
                  </a:lnTo>
                  <a:lnTo>
                    <a:pt x="2353500" y="90957"/>
                  </a:lnTo>
                  <a:lnTo>
                    <a:pt x="2386660" y="123812"/>
                  </a:lnTo>
                  <a:lnTo>
                    <a:pt x="2428722" y="145440"/>
                  </a:lnTo>
                  <a:lnTo>
                    <a:pt x="2477173" y="153225"/>
                  </a:lnTo>
                  <a:lnTo>
                    <a:pt x="3854145" y="153225"/>
                  </a:lnTo>
                  <a:lnTo>
                    <a:pt x="3902392" y="145440"/>
                  </a:lnTo>
                  <a:lnTo>
                    <a:pt x="3943947" y="123812"/>
                  </a:lnTo>
                  <a:lnTo>
                    <a:pt x="3976509" y="90957"/>
                  </a:lnTo>
                  <a:lnTo>
                    <a:pt x="3997756" y="49491"/>
                  </a:lnTo>
                  <a:lnTo>
                    <a:pt x="4005351" y="2019"/>
                  </a:lnTo>
                  <a:lnTo>
                    <a:pt x="4005351" y="0"/>
                  </a:lnTo>
                  <a:close/>
                </a:path>
                <a:path extrusionOk="0" h="363220" w="9241155">
                  <a:moveTo>
                    <a:pt x="9241091" y="306451"/>
                  </a:moveTo>
                  <a:lnTo>
                    <a:pt x="0" y="306451"/>
                  </a:lnTo>
                  <a:lnTo>
                    <a:pt x="0" y="362902"/>
                  </a:lnTo>
                  <a:lnTo>
                    <a:pt x="9184640" y="362902"/>
                  </a:lnTo>
                  <a:lnTo>
                    <a:pt x="9207068" y="358330"/>
                  </a:lnTo>
                  <a:lnTo>
                    <a:pt x="9224962" y="346011"/>
                  </a:lnTo>
                  <a:lnTo>
                    <a:pt x="9236799" y="328028"/>
                  </a:lnTo>
                  <a:lnTo>
                    <a:pt x="9241091" y="306451"/>
                  </a:lnTo>
                  <a:close/>
                </a:path>
              </a:pathLst>
            </a:custGeom>
            <a:solidFill>
              <a:srgbClr val="521786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pic>
          <p:nvPicPr>
            <p:cNvPr id="121" name="Google Shape;121;p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0" y="1949034"/>
              <a:ext cx="7970969" cy="601595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22" name="Google Shape;122;p6"/>
          <p:cNvSpPr txBox="1"/>
          <p:nvPr/>
        </p:nvSpPr>
        <p:spPr>
          <a:xfrm>
            <a:off x="9244461" y="4401979"/>
            <a:ext cx="7676400" cy="2416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5080" rtl="0" algn="ctr">
              <a:lnSpc>
                <a:spcPct val="1161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700">
                <a:solidFill>
                  <a:srgbClr val="F7F7F7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What are the objectives that we want to achieves with our application ? </a:t>
            </a:r>
            <a:endParaRPr sz="47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3" name="Google Shape;123;p6"/>
          <p:cNvSpPr txBox="1"/>
          <p:nvPr>
            <p:ph idx="4294967295" type="title"/>
          </p:nvPr>
        </p:nvSpPr>
        <p:spPr>
          <a:xfrm>
            <a:off x="10632538" y="2042650"/>
            <a:ext cx="4900200" cy="1121100"/>
          </a:xfrm>
          <a:prstGeom prst="rect">
            <a:avLst/>
          </a:prstGeom>
          <a:solidFill>
            <a:srgbClr val="9D6DF6"/>
          </a:solidFill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5080" rtl="0" algn="l">
              <a:lnSpc>
                <a:spcPct val="10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7200">
                <a:solidFill>
                  <a:schemeClr val="lt1"/>
                </a:solidFill>
              </a:rPr>
              <a:t>Objectives</a:t>
            </a:r>
            <a:endParaRPr sz="72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8" name="Google Shape;128;g1e08d093ed6_0_55"/>
          <p:cNvGrpSpPr/>
          <p:nvPr/>
        </p:nvGrpSpPr>
        <p:grpSpPr>
          <a:xfrm>
            <a:off x="0" y="1940393"/>
            <a:ext cx="18288000" cy="8347361"/>
            <a:chOff x="0" y="2239025"/>
            <a:chExt cx="18288000" cy="8047976"/>
          </a:xfrm>
        </p:grpSpPr>
        <p:sp>
          <p:nvSpPr>
            <p:cNvPr id="129" name="Google Shape;129;g1e08d093ed6_0_55"/>
            <p:cNvSpPr/>
            <p:nvPr/>
          </p:nvSpPr>
          <p:spPr>
            <a:xfrm>
              <a:off x="0" y="5143501"/>
              <a:ext cx="18288000" cy="5143500"/>
            </a:xfrm>
            <a:custGeom>
              <a:rect b="b" l="l" r="r" t="t"/>
              <a:pathLst>
                <a:path extrusionOk="0" h="5143500" w="18288000">
                  <a:moveTo>
                    <a:pt x="18287998" y="5143497"/>
                  </a:moveTo>
                  <a:lnTo>
                    <a:pt x="0" y="5143497"/>
                  </a:lnTo>
                  <a:lnTo>
                    <a:pt x="0" y="0"/>
                  </a:lnTo>
                  <a:lnTo>
                    <a:pt x="18287998" y="0"/>
                  </a:lnTo>
                  <a:lnTo>
                    <a:pt x="18287998" y="5143497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130" name="Google Shape;130;g1e08d093ed6_0_55"/>
            <p:cNvSpPr/>
            <p:nvPr/>
          </p:nvSpPr>
          <p:spPr>
            <a:xfrm>
              <a:off x="1282725" y="2239025"/>
              <a:ext cx="15720694" cy="7216078"/>
            </a:xfrm>
            <a:custGeom>
              <a:rect b="b" l="l" r="r" t="t"/>
              <a:pathLst>
                <a:path extrusionOk="0" h="5807709" w="15720694">
                  <a:moveTo>
                    <a:pt x="7253681" y="46774"/>
                  </a:moveTo>
                  <a:lnTo>
                    <a:pt x="7251332" y="35217"/>
                  </a:lnTo>
                  <a:lnTo>
                    <a:pt x="7238974" y="16903"/>
                  </a:lnTo>
                  <a:lnTo>
                    <a:pt x="7220661" y="4533"/>
                  </a:lnTo>
                  <a:lnTo>
                    <a:pt x="7198258" y="0"/>
                  </a:lnTo>
                  <a:lnTo>
                    <a:pt x="57594" y="0"/>
                  </a:lnTo>
                  <a:lnTo>
                    <a:pt x="35204" y="4533"/>
                  </a:lnTo>
                  <a:lnTo>
                    <a:pt x="16891" y="16903"/>
                  </a:lnTo>
                  <a:lnTo>
                    <a:pt x="4533" y="35217"/>
                  </a:lnTo>
                  <a:lnTo>
                    <a:pt x="0" y="57607"/>
                  </a:lnTo>
                  <a:lnTo>
                    <a:pt x="0" y="5751360"/>
                  </a:lnTo>
                  <a:lnTo>
                    <a:pt x="4533" y="5773763"/>
                  </a:lnTo>
                  <a:lnTo>
                    <a:pt x="16891" y="5792076"/>
                  </a:lnTo>
                  <a:lnTo>
                    <a:pt x="35204" y="5804433"/>
                  </a:lnTo>
                  <a:lnTo>
                    <a:pt x="51066" y="5807646"/>
                  </a:lnTo>
                  <a:lnTo>
                    <a:pt x="7204786" y="5807646"/>
                  </a:lnTo>
                  <a:lnTo>
                    <a:pt x="7220661" y="5804433"/>
                  </a:lnTo>
                  <a:lnTo>
                    <a:pt x="7238974" y="5792076"/>
                  </a:lnTo>
                  <a:lnTo>
                    <a:pt x="7251332" y="5773763"/>
                  </a:lnTo>
                  <a:lnTo>
                    <a:pt x="7253681" y="5762193"/>
                  </a:lnTo>
                  <a:lnTo>
                    <a:pt x="7253681" y="46774"/>
                  </a:lnTo>
                  <a:close/>
                </a:path>
                <a:path extrusionOk="0" h="5807709" w="15720694">
                  <a:moveTo>
                    <a:pt x="15720352" y="46774"/>
                  </a:moveTo>
                  <a:lnTo>
                    <a:pt x="15718003" y="35217"/>
                  </a:lnTo>
                  <a:lnTo>
                    <a:pt x="15705646" y="16903"/>
                  </a:lnTo>
                  <a:lnTo>
                    <a:pt x="15687332" y="4533"/>
                  </a:lnTo>
                  <a:lnTo>
                    <a:pt x="15664930" y="0"/>
                  </a:lnTo>
                  <a:lnTo>
                    <a:pt x="8524265" y="0"/>
                  </a:lnTo>
                  <a:lnTo>
                    <a:pt x="8501875" y="4533"/>
                  </a:lnTo>
                  <a:lnTo>
                    <a:pt x="8483562" y="16903"/>
                  </a:lnTo>
                  <a:lnTo>
                    <a:pt x="8471205" y="35217"/>
                  </a:lnTo>
                  <a:lnTo>
                    <a:pt x="8466671" y="57607"/>
                  </a:lnTo>
                  <a:lnTo>
                    <a:pt x="8466671" y="5751360"/>
                  </a:lnTo>
                  <a:lnTo>
                    <a:pt x="8471205" y="5773763"/>
                  </a:lnTo>
                  <a:lnTo>
                    <a:pt x="8483562" y="5792076"/>
                  </a:lnTo>
                  <a:lnTo>
                    <a:pt x="8501875" y="5804433"/>
                  </a:lnTo>
                  <a:lnTo>
                    <a:pt x="8517738" y="5807646"/>
                  </a:lnTo>
                  <a:lnTo>
                    <a:pt x="15671457" y="5807646"/>
                  </a:lnTo>
                  <a:lnTo>
                    <a:pt x="15687332" y="5804433"/>
                  </a:lnTo>
                  <a:lnTo>
                    <a:pt x="15705646" y="5792076"/>
                  </a:lnTo>
                  <a:lnTo>
                    <a:pt x="15718003" y="5773763"/>
                  </a:lnTo>
                  <a:lnTo>
                    <a:pt x="15720352" y="5762193"/>
                  </a:lnTo>
                  <a:lnTo>
                    <a:pt x="15720352" y="46774"/>
                  </a:lnTo>
                  <a:close/>
                </a:path>
              </a:pathLst>
            </a:custGeom>
            <a:solidFill>
              <a:srgbClr val="521786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</p:grpSp>
      <p:sp>
        <p:nvSpPr>
          <p:cNvPr id="131" name="Google Shape;131;g1e08d093ed6_0_55"/>
          <p:cNvSpPr txBox="1"/>
          <p:nvPr/>
        </p:nvSpPr>
        <p:spPr>
          <a:xfrm>
            <a:off x="1406225" y="2141025"/>
            <a:ext cx="7024200" cy="721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-4762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7F7F7"/>
              </a:buClr>
              <a:buSzPts val="3900"/>
              <a:buFont typeface="Trebuchet MS"/>
              <a:buChar char="●"/>
            </a:pPr>
            <a:r>
              <a:rPr lang="en-US" sz="3900">
                <a:solidFill>
                  <a:srgbClr val="F7F7F7"/>
                </a:solidFill>
                <a:latin typeface="Trebuchet MS"/>
                <a:ea typeface="Trebuchet MS"/>
                <a:cs typeface="Trebuchet MS"/>
                <a:sym typeface="Trebuchet MS"/>
              </a:rPr>
              <a:t>Customers should be aware of near by salons that might suit their interest.</a:t>
            </a:r>
            <a:endParaRPr sz="3900">
              <a:solidFill>
                <a:srgbClr val="F7F7F7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900">
              <a:solidFill>
                <a:srgbClr val="F7F7F7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4762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7F7F7"/>
              </a:buClr>
              <a:buSzPts val="3900"/>
              <a:buFont typeface="Trebuchet MS"/>
              <a:buChar char="●"/>
            </a:pPr>
            <a:r>
              <a:rPr lang="en-US" sz="3900">
                <a:solidFill>
                  <a:srgbClr val="F7F7F7"/>
                </a:solidFill>
                <a:latin typeface="Trebuchet MS"/>
                <a:ea typeface="Trebuchet MS"/>
                <a:cs typeface="Trebuchet MS"/>
                <a:sym typeface="Trebuchet MS"/>
              </a:rPr>
              <a:t>Customers should have an idea about a salon’s services and their prices.</a:t>
            </a:r>
            <a:br>
              <a:rPr lang="en-US" sz="3900">
                <a:solidFill>
                  <a:srgbClr val="F7F7F7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endParaRPr sz="3900">
              <a:solidFill>
                <a:srgbClr val="F7F7F7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4762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7F7F7"/>
              </a:buClr>
              <a:buSzPts val="3900"/>
              <a:buFont typeface="Trebuchet MS"/>
              <a:buChar char="●"/>
            </a:pPr>
            <a:r>
              <a:rPr lang="en-US" sz="3900">
                <a:solidFill>
                  <a:srgbClr val="F7F7F7"/>
                </a:solidFill>
                <a:latin typeface="Trebuchet MS"/>
                <a:ea typeface="Trebuchet MS"/>
                <a:cs typeface="Trebuchet MS"/>
                <a:sym typeface="Trebuchet MS"/>
              </a:rPr>
              <a:t>Customers should have an easy and comfortable process of booking these services.</a:t>
            </a:r>
            <a:endParaRPr sz="3900">
              <a:solidFill>
                <a:srgbClr val="F7F7F7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32" name="Google Shape;132;g1e08d093ed6_0_55"/>
          <p:cNvSpPr txBox="1"/>
          <p:nvPr>
            <p:ph idx="4294967295" type="title"/>
          </p:nvPr>
        </p:nvSpPr>
        <p:spPr>
          <a:xfrm>
            <a:off x="1817001" y="822625"/>
            <a:ext cx="5459100" cy="99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-1287780" lvl="0" marL="1299845" marR="5080" rtl="0" algn="l">
              <a:lnSpc>
                <a:spcPct val="1153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6400">
                <a:solidFill>
                  <a:srgbClr val="F7F7F7"/>
                </a:solidFill>
              </a:rPr>
              <a:t>For </a:t>
            </a:r>
            <a:r>
              <a:rPr b="0" lang="en-US" sz="6400">
                <a:solidFill>
                  <a:srgbClr val="F7F7F7"/>
                </a:solidFill>
              </a:rPr>
              <a:t>Customers</a:t>
            </a:r>
            <a:endParaRPr sz="6400"/>
          </a:p>
        </p:txBody>
      </p:sp>
      <p:sp>
        <p:nvSpPr>
          <p:cNvPr id="133" name="Google Shape;133;g1e08d093ed6_0_55"/>
          <p:cNvSpPr txBox="1"/>
          <p:nvPr>
            <p:ph idx="4294967295" type="title"/>
          </p:nvPr>
        </p:nvSpPr>
        <p:spPr>
          <a:xfrm>
            <a:off x="10411576" y="822625"/>
            <a:ext cx="6265200" cy="99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-1287780" lvl="0" marL="1299845" marR="5080" rtl="0" algn="l">
              <a:lnSpc>
                <a:spcPct val="1153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6400">
                <a:solidFill>
                  <a:srgbClr val="F7F7F7"/>
                </a:solidFill>
                <a:latin typeface="Tahoma"/>
                <a:ea typeface="Tahoma"/>
                <a:cs typeface="Tahoma"/>
                <a:sym typeface="Tahoma"/>
              </a:rPr>
              <a:t>For </a:t>
            </a:r>
            <a:r>
              <a:rPr b="0" lang="en-US" sz="6400">
                <a:solidFill>
                  <a:srgbClr val="F7F7F7"/>
                </a:solidFill>
                <a:latin typeface="Tahoma"/>
                <a:ea typeface="Tahoma"/>
                <a:cs typeface="Tahoma"/>
                <a:sym typeface="Tahoma"/>
              </a:rPr>
              <a:t>Salon Owner</a:t>
            </a:r>
            <a:endParaRPr sz="6400"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34" name="Google Shape;134;g1e08d093ed6_0_55"/>
          <p:cNvSpPr txBox="1"/>
          <p:nvPr/>
        </p:nvSpPr>
        <p:spPr>
          <a:xfrm>
            <a:off x="9922025" y="2141025"/>
            <a:ext cx="7024200" cy="647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-4508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7F7F7"/>
              </a:buClr>
              <a:buSzPts val="3500"/>
              <a:buFont typeface="Trebuchet MS"/>
              <a:buChar char="●"/>
            </a:pPr>
            <a:r>
              <a:rPr lang="en-US" sz="3500">
                <a:solidFill>
                  <a:srgbClr val="F7F7F7"/>
                </a:solidFill>
                <a:latin typeface="Trebuchet MS"/>
                <a:ea typeface="Trebuchet MS"/>
                <a:cs typeface="Trebuchet MS"/>
                <a:sym typeface="Trebuchet MS"/>
              </a:rPr>
              <a:t>Salons owners should be able to display their services that are available for book at any time a customer wants to browse them.</a:t>
            </a:r>
            <a:br>
              <a:rPr lang="en-US" sz="3500">
                <a:solidFill>
                  <a:srgbClr val="F7F7F7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endParaRPr sz="3500">
              <a:solidFill>
                <a:srgbClr val="F7F7F7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4508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7F7F7"/>
              </a:buClr>
              <a:buSzPts val="3500"/>
              <a:buFont typeface="Trebuchet MS"/>
              <a:buChar char="●"/>
            </a:pPr>
            <a:r>
              <a:rPr lang="en-US" sz="3500">
                <a:solidFill>
                  <a:srgbClr val="F7F7F7"/>
                </a:solidFill>
                <a:latin typeface="Trebuchet MS"/>
                <a:ea typeface="Trebuchet MS"/>
                <a:cs typeface="Trebuchet MS"/>
                <a:sym typeface="Trebuchet MS"/>
              </a:rPr>
              <a:t>Salon owners should have the ability to make offers available for customers to see.</a:t>
            </a:r>
            <a:br>
              <a:rPr lang="en-US" sz="3500">
                <a:solidFill>
                  <a:srgbClr val="F7F7F7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endParaRPr sz="3500">
              <a:solidFill>
                <a:srgbClr val="F7F7F7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4508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7F7F7"/>
              </a:buClr>
              <a:buSzPts val="3500"/>
              <a:buFont typeface="Trebuchet MS"/>
              <a:buChar char="●"/>
            </a:pPr>
            <a:r>
              <a:rPr lang="en-US" sz="3500">
                <a:solidFill>
                  <a:srgbClr val="F7F7F7"/>
                </a:solidFill>
                <a:latin typeface="Trebuchet MS"/>
                <a:ea typeface="Trebuchet MS"/>
                <a:cs typeface="Trebuchet MS"/>
                <a:sym typeface="Trebuchet MS"/>
              </a:rPr>
              <a:t>Salon owners should get all their bookings sorted by day and time.</a:t>
            </a:r>
            <a:endParaRPr sz="3500">
              <a:solidFill>
                <a:srgbClr val="F7F7F7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Google Shape;139;g1e08d093ed6_0_7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74425" y="0"/>
            <a:ext cx="12029796" cy="10287001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g1e08d093ed6_0_75"/>
          <p:cNvSpPr txBox="1"/>
          <p:nvPr>
            <p:ph idx="4294967295" type="title"/>
          </p:nvPr>
        </p:nvSpPr>
        <p:spPr>
          <a:xfrm>
            <a:off x="813888" y="1708100"/>
            <a:ext cx="4900200" cy="2323500"/>
          </a:xfrm>
          <a:prstGeom prst="rect">
            <a:avLst/>
          </a:prstGeom>
          <a:solidFill>
            <a:srgbClr val="9D6DF6"/>
          </a:solidFill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5080" rtl="0" algn="ctr">
              <a:lnSpc>
                <a:spcPct val="10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>
                <a:solidFill>
                  <a:schemeClr val="lt1"/>
                </a:solidFill>
              </a:rPr>
              <a:t>Process steps</a:t>
            </a:r>
            <a:endParaRPr sz="72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1"/>
          <p:cNvSpPr/>
          <p:nvPr/>
        </p:nvSpPr>
        <p:spPr>
          <a:xfrm>
            <a:off x="7793117" y="1028700"/>
            <a:ext cx="9464040" cy="2392680"/>
          </a:xfrm>
          <a:custGeom>
            <a:rect b="b" l="l" r="r" t="t"/>
            <a:pathLst>
              <a:path extrusionOk="0" h="2392679" w="9464040">
                <a:moveTo>
                  <a:pt x="9409925" y="2392421"/>
                </a:moveTo>
                <a:lnTo>
                  <a:pt x="56255" y="2392421"/>
                </a:lnTo>
                <a:lnTo>
                  <a:pt x="35214" y="2388157"/>
                </a:lnTo>
                <a:lnTo>
                  <a:pt x="16899" y="2375795"/>
                </a:lnTo>
                <a:lnTo>
                  <a:pt x="4537" y="2357481"/>
                </a:lnTo>
                <a:lnTo>
                  <a:pt x="0" y="2335088"/>
                </a:lnTo>
                <a:lnTo>
                  <a:pt x="0" y="57606"/>
                </a:lnTo>
                <a:lnTo>
                  <a:pt x="4537" y="35214"/>
                </a:lnTo>
                <a:lnTo>
                  <a:pt x="16899" y="16899"/>
                </a:lnTo>
                <a:lnTo>
                  <a:pt x="35214" y="4537"/>
                </a:lnTo>
                <a:lnTo>
                  <a:pt x="57606" y="0"/>
                </a:lnTo>
                <a:lnTo>
                  <a:pt x="9408574" y="0"/>
                </a:lnTo>
                <a:lnTo>
                  <a:pt x="9430967" y="4537"/>
                </a:lnTo>
                <a:lnTo>
                  <a:pt x="9449281" y="16899"/>
                </a:lnTo>
                <a:lnTo>
                  <a:pt x="9461644" y="35214"/>
                </a:lnTo>
                <a:lnTo>
                  <a:pt x="9463880" y="46249"/>
                </a:lnTo>
                <a:lnTo>
                  <a:pt x="9463880" y="2346445"/>
                </a:lnTo>
                <a:lnTo>
                  <a:pt x="9461644" y="2357481"/>
                </a:lnTo>
                <a:lnTo>
                  <a:pt x="9449281" y="2375795"/>
                </a:lnTo>
                <a:lnTo>
                  <a:pt x="9430967" y="2388157"/>
                </a:lnTo>
                <a:lnTo>
                  <a:pt x="9409925" y="2392421"/>
                </a:lnTo>
                <a:close/>
              </a:path>
            </a:pathLst>
          </a:custGeom>
          <a:solidFill>
            <a:srgbClr val="F7F7F7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146" name="Google Shape;146;p11"/>
          <p:cNvSpPr txBox="1"/>
          <p:nvPr/>
        </p:nvSpPr>
        <p:spPr>
          <a:xfrm>
            <a:off x="11488600" y="1845088"/>
            <a:ext cx="5202000" cy="759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33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50">
                <a:latin typeface="Tahoma"/>
                <a:ea typeface="Tahoma"/>
                <a:cs typeface="Tahoma"/>
                <a:sym typeface="Tahoma"/>
              </a:rPr>
              <a:t>Admin for the app</a:t>
            </a:r>
            <a:endParaRPr sz="4850"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47" name="Google Shape;147;p11"/>
          <p:cNvSpPr txBox="1"/>
          <p:nvPr>
            <p:ph type="title"/>
          </p:nvPr>
        </p:nvSpPr>
        <p:spPr>
          <a:xfrm>
            <a:off x="836350" y="1819213"/>
            <a:ext cx="6205800" cy="2342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050">
            <a:spAutoFit/>
          </a:bodyPr>
          <a:lstStyle/>
          <a:p>
            <a:pPr indent="0" lvl="0" marL="12700" marR="5080" rtl="0" algn="l">
              <a:lnSpc>
                <a:spcPct val="116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7000">
                <a:solidFill>
                  <a:srgbClr val="F7F7F7"/>
                </a:solidFill>
                <a:latin typeface="Tahoma"/>
                <a:ea typeface="Tahoma"/>
                <a:cs typeface="Tahoma"/>
                <a:sym typeface="Tahoma"/>
              </a:rPr>
              <a:t>Roles And Permissions </a:t>
            </a:r>
            <a:endParaRPr sz="7000"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48" name="Google Shape;148;p11"/>
          <p:cNvSpPr/>
          <p:nvPr/>
        </p:nvSpPr>
        <p:spPr>
          <a:xfrm>
            <a:off x="7793117" y="3947152"/>
            <a:ext cx="9464040" cy="2392680"/>
          </a:xfrm>
          <a:custGeom>
            <a:rect b="b" l="l" r="r" t="t"/>
            <a:pathLst>
              <a:path extrusionOk="0" h="2392679" w="9464040">
                <a:moveTo>
                  <a:pt x="9409920" y="2392421"/>
                </a:moveTo>
                <a:lnTo>
                  <a:pt x="56259" y="2392421"/>
                </a:lnTo>
                <a:lnTo>
                  <a:pt x="35214" y="2388157"/>
                </a:lnTo>
                <a:lnTo>
                  <a:pt x="16899" y="2375795"/>
                </a:lnTo>
                <a:lnTo>
                  <a:pt x="4537" y="2357481"/>
                </a:lnTo>
                <a:lnTo>
                  <a:pt x="0" y="2335089"/>
                </a:lnTo>
                <a:lnTo>
                  <a:pt x="0" y="57606"/>
                </a:lnTo>
                <a:lnTo>
                  <a:pt x="16899" y="16899"/>
                </a:lnTo>
                <a:lnTo>
                  <a:pt x="57606" y="0"/>
                </a:lnTo>
                <a:lnTo>
                  <a:pt x="9408574" y="0"/>
                </a:lnTo>
                <a:lnTo>
                  <a:pt x="9430967" y="4537"/>
                </a:lnTo>
                <a:lnTo>
                  <a:pt x="9449281" y="16899"/>
                </a:lnTo>
                <a:lnTo>
                  <a:pt x="9461644" y="35214"/>
                </a:lnTo>
                <a:lnTo>
                  <a:pt x="9463880" y="46249"/>
                </a:lnTo>
                <a:lnTo>
                  <a:pt x="9463880" y="2346446"/>
                </a:lnTo>
                <a:lnTo>
                  <a:pt x="9461644" y="2357481"/>
                </a:lnTo>
                <a:lnTo>
                  <a:pt x="9449281" y="2375795"/>
                </a:lnTo>
                <a:lnTo>
                  <a:pt x="9430967" y="2388157"/>
                </a:lnTo>
                <a:lnTo>
                  <a:pt x="9409920" y="2392421"/>
                </a:lnTo>
                <a:close/>
              </a:path>
            </a:pathLst>
          </a:custGeom>
          <a:solidFill>
            <a:srgbClr val="F7F7F7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149" name="Google Shape;149;p11"/>
          <p:cNvSpPr txBox="1"/>
          <p:nvPr/>
        </p:nvSpPr>
        <p:spPr>
          <a:xfrm>
            <a:off x="11942954" y="4766388"/>
            <a:ext cx="3760200" cy="7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522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latin typeface="Tahoma"/>
                <a:ea typeface="Tahoma"/>
                <a:cs typeface="Tahoma"/>
                <a:sym typeface="Tahoma"/>
              </a:rPr>
              <a:t>S</a:t>
            </a:r>
            <a:r>
              <a:rPr lang="en-US" sz="4800">
                <a:latin typeface="Tahoma"/>
                <a:ea typeface="Tahoma"/>
                <a:cs typeface="Tahoma"/>
                <a:sym typeface="Tahoma"/>
              </a:rPr>
              <a:t>alon Owner</a:t>
            </a:r>
            <a:endParaRPr sz="4800"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50" name="Google Shape;150;p11"/>
          <p:cNvSpPr/>
          <p:nvPr/>
        </p:nvSpPr>
        <p:spPr>
          <a:xfrm>
            <a:off x="7793117" y="6865604"/>
            <a:ext cx="9464040" cy="2392680"/>
          </a:xfrm>
          <a:custGeom>
            <a:rect b="b" l="l" r="r" t="t"/>
            <a:pathLst>
              <a:path extrusionOk="0" h="2392679" w="9464040">
                <a:moveTo>
                  <a:pt x="9409921" y="2392421"/>
                </a:moveTo>
                <a:lnTo>
                  <a:pt x="56259" y="2392421"/>
                </a:lnTo>
                <a:lnTo>
                  <a:pt x="35214" y="2388157"/>
                </a:lnTo>
                <a:lnTo>
                  <a:pt x="16899" y="2375795"/>
                </a:lnTo>
                <a:lnTo>
                  <a:pt x="4537" y="2357481"/>
                </a:lnTo>
                <a:lnTo>
                  <a:pt x="0" y="2335089"/>
                </a:lnTo>
                <a:lnTo>
                  <a:pt x="0" y="57606"/>
                </a:lnTo>
                <a:lnTo>
                  <a:pt x="4537" y="35214"/>
                </a:lnTo>
                <a:lnTo>
                  <a:pt x="16899" y="16899"/>
                </a:lnTo>
                <a:lnTo>
                  <a:pt x="35214" y="4537"/>
                </a:lnTo>
                <a:lnTo>
                  <a:pt x="57606" y="0"/>
                </a:lnTo>
                <a:lnTo>
                  <a:pt x="9408574" y="0"/>
                </a:lnTo>
                <a:lnTo>
                  <a:pt x="9430967" y="4537"/>
                </a:lnTo>
                <a:lnTo>
                  <a:pt x="9449281" y="16899"/>
                </a:lnTo>
                <a:lnTo>
                  <a:pt x="9461644" y="35214"/>
                </a:lnTo>
                <a:lnTo>
                  <a:pt x="9463880" y="46249"/>
                </a:lnTo>
                <a:lnTo>
                  <a:pt x="9463880" y="2346446"/>
                </a:lnTo>
                <a:lnTo>
                  <a:pt x="9461644" y="2357481"/>
                </a:lnTo>
                <a:lnTo>
                  <a:pt x="9449281" y="2375795"/>
                </a:lnTo>
                <a:lnTo>
                  <a:pt x="9430967" y="2388157"/>
                </a:lnTo>
                <a:lnTo>
                  <a:pt x="9409921" y="2392421"/>
                </a:lnTo>
                <a:close/>
              </a:path>
            </a:pathLst>
          </a:custGeom>
          <a:solidFill>
            <a:srgbClr val="F7F7F7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151" name="Google Shape;151;p11"/>
          <p:cNvSpPr txBox="1"/>
          <p:nvPr/>
        </p:nvSpPr>
        <p:spPr>
          <a:xfrm>
            <a:off x="11942949" y="7595275"/>
            <a:ext cx="4293300" cy="76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900">
                <a:latin typeface="Tahoma"/>
                <a:ea typeface="Tahoma"/>
                <a:cs typeface="Tahoma"/>
                <a:sym typeface="Tahoma"/>
              </a:rPr>
              <a:t>Customers</a:t>
            </a:r>
            <a:endParaRPr sz="4900"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152" name="Google Shape;152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93125" y="6690096"/>
            <a:ext cx="3202850" cy="3202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383050" y="3972139"/>
            <a:ext cx="2527804" cy="2342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1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301925" y="1040113"/>
            <a:ext cx="2381250" cy="2381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1e08d093ed6_0_201"/>
          <p:cNvSpPr txBox="1"/>
          <p:nvPr/>
        </p:nvSpPr>
        <p:spPr>
          <a:xfrm>
            <a:off x="2399403" y="4977124"/>
            <a:ext cx="5022900" cy="22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-1078865" lvl="0" marL="1090930" marR="5080" rtl="0" algn="l">
              <a:lnSpc>
                <a:spcPct val="1165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700">
                <a:solidFill>
                  <a:srgbClr val="F7F7F7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Appointment  Details</a:t>
            </a:r>
            <a:endParaRPr sz="67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0" name="Google Shape;160;g1e08d093ed6_0_201"/>
          <p:cNvSpPr txBox="1"/>
          <p:nvPr/>
        </p:nvSpPr>
        <p:spPr>
          <a:xfrm>
            <a:off x="10628455" y="5139662"/>
            <a:ext cx="5431200" cy="22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-716915" lvl="0" marL="728980" marR="5080" rtl="0" algn="l">
              <a:lnSpc>
                <a:spcPct val="1165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700">
                <a:solidFill>
                  <a:srgbClr val="F7F7F7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Appointments  Frequency</a:t>
            </a:r>
            <a:endParaRPr sz="67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1" name="Google Shape;161;g1e08d093ed6_0_201"/>
          <p:cNvSpPr/>
          <p:nvPr/>
        </p:nvSpPr>
        <p:spPr>
          <a:xfrm>
            <a:off x="0" y="5143501"/>
            <a:ext cx="18288000" cy="5143500"/>
          </a:xfrm>
          <a:custGeom>
            <a:rect b="b" l="l" r="r" t="t"/>
            <a:pathLst>
              <a:path extrusionOk="0" h="5143500" w="18288000">
                <a:moveTo>
                  <a:pt x="18287998" y="5143497"/>
                </a:moveTo>
                <a:lnTo>
                  <a:pt x="0" y="5143497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5143497"/>
                </a:lnTo>
                <a:close/>
              </a:path>
            </a:pathLst>
          </a:custGeom>
          <a:solidFill>
            <a:srgbClr val="F7F7F7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162" name="Google Shape;162;g1e08d093ed6_0_201"/>
          <p:cNvSpPr/>
          <p:nvPr/>
        </p:nvSpPr>
        <p:spPr>
          <a:xfrm>
            <a:off x="1283650" y="2734800"/>
            <a:ext cx="15720694" cy="5807709"/>
          </a:xfrm>
          <a:custGeom>
            <a:rect b="b" l="l" r="r" t="t"/>
            <a:pathLst>
              <a:path extrusionOk="0" h="5807709" w="15720694">
                <a:moveTo>
                  <a:pt x="7253681" y="46774"/>
                </a:moveTo>
                <a:lnTo>
                  <a:pt x="7251332" y="35217"/>
                </a:lnTo>
                <a:lnTo>
                  <a:pt x="7238974" y="16903"/>
                </a:lnTo>
                <a:lnTo>
                  <a:pt x="7220661" y="4533"/>
                </a:lnTo>
                <a:lnTo>
                  <a:pt x="7198258" y="0"/>
                </a:lnTo>
                <a:lnTo>
                  <a:pt x="57594" y="0"/>
                </a:lnTo>
                <a:lnTo>
                  <a:pt x="35204" y="4533"/>
                </a:lnTo>
                <a:lnTo>
                  <a:pt x="16891" y="16903"/>
                </a:lnTo>
                <a:lnTo>
                  <a:pt x="4533" y="35217"/>
                </a:lnTo>
                <a:lnTo>
                  <a:pt x="0" y="57607"/>
                </a:lnTo>
                <a:lnTo>
                  <a:pt x="0" y="5751360"/>
                </a:lnTo>
                <a:lnTo>
                  <a:pt x="4533" y="5773763"/>
                </a:lnTo>
                <a:lnTo>
                  <a:pt x="16891" y="5792076"/>
                </a:lnTo>
                <a:lnTo>
                  <a:pt x="35204" y="5804433"/>
                </a:lnTo>
                <a:lnTo>
                  <a:pt x="51066" y="5807646"/>
                </a:lnTo>
                <a:lnTo>
                  <a:pt x="7204786" y="5807646"/>
                </a:lnTo>
                <a:lnTo>
                  <a:pt x="7220661" y="5804433"/>
                </a:lnTo>
                <a:lnTo>
                  <a:pt x="7238974" y="5792076"/>
                </a:lnTo>
                <a:lnTo>
                  <a:pt x="7251332" y="5773763"/>
                </a:lnTo>
                <a:lnTo>
                  <a:pt x="7253681" y="5762193"/>
                </a:lnTo>
                <a:lnTo>
                  <a:pt x="7253681" y="46774"/>
                </a:lnTo>
                <a:close/>
              </a:path>
              <a:path extrusionOk="0" h="5807709" w="15720694">
                <a:moveTo>
                  <a:pt x="15720352" y="46774"/>
                </a:moveTo>
                <a:lnTo>
                  <a:pt x="15718003" y="35217"/>
                </a:lnTo>
                <a:lnTo>
                  <a:pt x="15705646" y="16903"/>
                </a:lnTo>
                <a:lnTo>
                  <a:pt x="15687332" y="4533"/>
                </a:lnTo>
                <a:lnTo>
                  <a:pt x="15664930" y="0"/>
                </a:lnTo>
                <a:lnTo>
                  <a:pt x="8524265" y="0"/>
                </a:lnTo>
                <a:lnTo>
                  <a:pt x="8501875" y="4533"/>
                </a:lnTo>
                <a:lnTo>
                  <a:pt x="8483562" y="16903"/>
                </a:lnTo>
                <a:lnTo>
                  <a:pt x="8471205" y="35217"/>
                </a:lnTo>
                <a:lnTo>
                  <a:pt x="8466671" y="57607"/>
                </a:lnTo>
                <a:lnTo>
                  <a:pt x="8466671" y="5751360"/>
                </a:lnTo>
                <a:lnTo>
                  <a:pt x="8471205" y="5773763"/>
                </a:lnTo>
                <a:lnTo>
                  <a:pt x="8483562" y="5792076"/>
                </a:lnTo>
                <a:lnTo>
                  <a:pt x="8501875" y="5804433"/>
                </a:lnTo>
                <a:lnTo>
                  <a:pt x="8517738" y="5807646"/>
                </a:lnTo>
                <a:lnTo>
                  <a:pt x="15671457" y="5807646"/>
                </a:lnTo>
                <a:lnTo>
                  <a:pt x="15687332" y="5804433"/>
                </a:lnTo>
                <a:lnTo>
                  <a:pt x="15705646" y="5792076"/>
                </a:lnTo>
                <a:lnTo>
                  <a:pt x="15718003" y="5773763"/>
                </a:lnTo>
                <a:lnTo>
                  <a:pt x="15720352" y="5762193"/>
                </a:lnTo>
                <a:lnTo>
                  <a:pt x="15720352" y="46774"/>
                </a:lnTo>
                <a:close/>
              </a:path>
            </a:pathLst>
          </a:custGeom>
          <a:solidFill>
            <a:srgbClr val="521786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pic>
        <p:nvPicPr>
          <p:cNvPr id="163" name="Google Shape;163;g1e08d093ed6_0_20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83099" y="1878450"/>
            <a:ext cx="3819076" cy="77613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g1e08d093ed6_0_20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35387" y="1878462"/>
            <a:ext cx="3819076" cy="77613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g1e08d093ed6_0_20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464050" y="1878437"/>
            <a:ext cx="3819076" cy="7761382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g1e08d093ed6_0_201"/>
          <p:cNvSpPr txBox="1"/>
          <p:nvPr>
            <p:ph idx="4294967295" type="title"/>
          </p:nvPr>
        </p:nvSpPr>
        <p:spPr>
          <a:xfrm>
            <a:off x="4864350" y="719125"/>
            <a:ext cx="8559300" cy="77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050">
            <a:spAutoFit/>
          </a:bodyPr>
          <a:lstStyle/>
          <a:p>
            <a:pPr indent="0" lvl="0" marL="12700" marR="5080" rtl="0" algn="l">
              <a:lnSpc>
                <a:spcPct val="1161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950">
                <a:solidFill>
                  <a:srgbClr val="F7F7F7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Main Features for Customers  </a:t>
            </a:r>
            <a:endParaRPr sz="495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5"/>
          <p:cNvSpPr/>
          <p:nvPr/>
        </p:nvSpPr>
        <p:spPr>
          <a:xfrm>
            <a:off x="0" y="3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9D6DF6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172" name="Google Shape;172;p5"/>
          <p:cNvSpPr/>
          <p:nvPr/>
        </p:nvSpPr>
        <p:spPr>
          <a:xfrm>
            <a:off x="0" y="7049232"/>
            <a:ext cx="18288000" cy="3237865"/>
          </a:xfrm>
          <a:custGeom>
            <a:rect b="b" l="l" r="r" t="t"/>
            <a:pathLst>
              <a:path extrusionOk="0" h="3237865" w="18288000">
                <a:moveTo>
                  <a:pt x="18287998" y="3237767"/>
                </a:moveTo>
                <a:lnTo>
                  <a:pt x="0" y="3237767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3237767"/>
                </a:lnTo>
                <a:close/>
              </a:path>
            </a:pathLst>
          </a:custGeom>
          <a:solidFill>
            <a:srgbClr val="F7F7F7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173" name="Google Shape;173;p5"/>
          <p:cNvSpPr txBox="1"/>
          <p:nvPr/>
        </p:nvSpPr>
        <p:spPr>
          <a:xfrm>
            <a:off x="-9" y="9717375"/>
            <a:ext cx="18288000" cy="604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1425">
            <a:spAutoFit/>
          </a:bodyPr>
          <a:lstStyle/>
          <a:p>
            <a:pPr indent="0" lvl="0" marL="12700" marR="5080" rtl="0" algn="l">
              <a:lnSpc>
                <a:spcPct val="1163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50">
                <a:latin typeface="Trebuchet MS"/>
                <a:ea typeface="Trebuchet MS"/>
                <a:cs typeface="Trebuchet MS"/>
                <a:sym typeface="Trebuchet MS"/>
              </a:rPr>
              <a:t>It saves time, because there is no need to wait in long turns and waste your time.</a:t>
            </a:r>
            <a:endParaRPr sz="3850"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74" name="Google Shape;174;p5"/>
          <p:cNvSpPr txBox="1"/>
          <p:nvPr/>
        </p:nvSpPr>
        <p:spPr>
          <a:xfrm>
            <a:off x="5116950" y="262600"/>
            <a:ext cx="8054100" cy="78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050">
            <a:spAutoFit/>
          </a:bodyPr>
          <a:lstStyle/>
          <a:p>
            <a:pPr indent="0" lvl="0" marL="12700" marR="5080" rtl="0" algn="l">
              <a:lnSpc>
                <a:spcPct val="116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000">
                <a:solidFill>
                  <a:srgbClr val="F7F7F7"/>
                </a:solidFill>
                <a:latin typeface="Trebuchet MS"/>
                <a:ea typeface="Trebuchet MS"/>
                <a:cs typeface="Trebuchet MS"/>
                <a:sym typeface="Trebuchet MS"/>
              </a:rPr>
              <a:t>ONLINE BOOKING IS FASTER</a:t>
            </a:r>
            <a:endParaRPr sz="5000">
              <a:latin typeface="Trebuchet MS"/>
              <a:ea typeface="Trebuchet MS"/>
              <a:cs typeface="Trebuchet MS"/>
              <a:sym typeface="Trebuchet MS"/>
            </a:endParaRPr>
          </a:p>
        </p:txBody>
      </p:sp>
      <p:grpSp>
        <p:nvGrpSpPr>
          <p:cNvPr id="175" name="Google Shape;175;p5"/>
          <p:cNvGrpSpPr/>
          <p:nvPr/>
        </p:nvGrpSpPr>
        <p:grpSpPr>
          <a:xfrm>
            <a:off x="7166875" y="1156252"/>
            <a:ext cx="4158931" cy="8449270"/>
            <a:chOff x="11775750" y="1156239"/>
            <a:chExt cx="4158931" cy="8449270"/>
          </a:xfrm>
        </p:grpSpPr>
        <p:pic>
          <p:nvPicPr>
            <p:cNvPr id="176" name="Google Shape;176;p5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1775750" y="1156239"/>
              <a:ext cx="4158931" cy="844927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7" name="Google Shape;177;p5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2057469" y="1396410"/>
              <a:ext cx="3601564" cy="781557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78" name="Google Shape;178;p5"/>
          <p:cNvGrpSpPr/>
          <p:nvPr/>
        </p:nvGrpSpPr>
        <p:grpSpPr>
          <a:xfrm>
            <a:off x="1517225" y="1156242"/>
            <a:ext cx="4158931" cy="8449271"/>
            <a:chOff x="1314450" y="917280"/>
            <a:chExt cx="4158931" cy="8449271"/>
          </a:xfrm>
        </p:grpSpPr>
        <p:pic>
          <p:nvPicPr>
            <p:cNvPr id="179" name="Google Shape;179;p5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314450" y="917280"/>
              <a:ext cx="4158931" cy="8449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0" name="Google Shape;180;p5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1596169" y="1157451"/>
              <a:ext cx="3601566" cy="7815576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81" name="Google Shape;181;p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2982450" y="1156250"/>
            <a:ext cx="4158925" cy="84520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2023-01-18T02:01:57Z</dcterms:created>
  <dc:creator>Aya Abu Ali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2023-01-18T00:00:00Z</vt:filetime>
  </property>
  <property fmtid="{D5CDD505-2E9C-101B-9397-08002B2CF9AE}" pid="3" name="Creator">
    <vt:lpwstr>Canva</vt:lpwstr>
  </property>
  <property fmtid="{D5CDD505-2E9C-101B-9397-08002B2CF9AE}" pid="4" name="LastSaved">
    <vt:filetime>2023-01-18T00:00:00Z</vt:filetime>
  </property>
</Properties>
</file>